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8" r:id="rId6"/>
    <p:sldId id="261" r:id="rId7"/>
    <p:sldId id="258" r:id="rId8"/>
    <p:sldId id="262" r:id="rId9"/>
    <p:sldId id="266" r:id="rId10"/>
    <p:sldId id="263" r:id="rId11"/>
    <p:sldId id="267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472F5-3BCC-4EC8-9B88-94381D43F4C8}" v="664" dt="2022-08-11T17:17:23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承洺" userId="8ae4f237753fad29" providerId="LiveId" clId="{B64472F5-3BCC-4EC8-9B88-94381D43F4C8}"/>
    <pc:docChg chg="undo custSel addSld delSld modSld sldOrd">
      <pc:chgData name="李 承洺" userId="8ae4f237753fad29" providerId="LiveId" clId="{B64472F5-3BCC-4EC8-9B88-94381D43F4C8}" dt="2022-08-12T06:21:51.915" v="6134" actId="207"/>
      <pc:docMkLst>
        <pc:docMk/>
      </pc:docMkLst>
      <pc:sldChg chg="modSp mod setBg">
        <pc:chgData name="李 承洺" userId="8ae4f237753fad29" providerId="LiveId" clId="{B64472F5-3BCC-4EC8-9B88-94381D43F4C8}" dt="2022-08-11T17:03:13.604" v="5764" actId="20577"/>
        <pc:sldMkLst>
          <pc:docMk/>
          <pc:sldMk cId="1021495057" sldId="256"/>
        </pc:sldMkLst>
        <pc:spChg chg="mod">
          <ac:chgData name="李 承洺" userId="8ae4f237753fad29" providerId="LiveId" clId="{B64472F5-3BCC-4EC8-9B88-94381D43F4C8}" dt="2022-08-11T17:03:13.604" v="5764" actId="20577"/>
          <ac:spMkLst>
            <pc:docMk/>
            <pc:sldMk cId="1021495057" sldId="256"/>
            <ac:spMk id="2" creationId="{DFB81B41-17BC-7A8B-22F0-7D57D4C820E1}"/>
          </ac:spMkLst>
        </pc:spChg>
        <pc:spChg chg="mod">
          <ac:chgData name="李 承洺" userId="8ae4f237753fad29" providerId="LiveId" clId="{B64472F5-3BCC-4EC8-9B88-94381D43F4C8}" dt="2022-08-09T05:53:56.122" v="3525" actId="20577"/>
          <ac:spMkLst>
            <pc:docMk/>
            <pc:sldMk cId="1021495057" sldId="256"/>
            <ac:spMk id="3" creationId="{4F74EDFE-EEB2-2E77-4730-85D7BA620CF5}"/>
          </ac:spMkLst>
        </pc:spChg>
      </pc:sldChg>
      <pc:sldChg chg="modSp new mod setBg">
        <pc:chgData name="李 承洺" userId="8ae4f237753fad29" providerId="LiveId" clId="{B64472F5-3BCC-4EC8-9B88-94381D43F4C8}" dt="2022-08-10T22:36:38.750" v="5052" actId="20577"/>
        <pc:sldMkLst>
          <pc:docMk/>
          <pc:sldMk cId="3872146134" sldId="257"/>
        </pc:sldMkLst>
        <pc:spChg chg="mod">
          <ac:chgData name="李 承洺" userId="8ae4f237753fad29" providerId="LiveId" clId="{B64472F5-3BCC-4EC8-9B88-94381D43F4C8}" dt="2022-07-27T22:59:45.332" v="170" actId="20577"/>
          <ac:spMkLst>
            <pc:docMk/>
            <pc:sldMk cId="3872146134" sldId="257"/>
            <ac:spMk id="2" creationId="{BF753C88-E9F3-AE3B-F18D-4442BA7A3AF8}"/>
          </ac:spMkLst>
        </pc:spChg>
        <pc:spChg chg="mod">
          <ac:chgData name="李 承洺" userId="8ae4f237753fad29" providerId="LiveId" clId="{B64472F5-3BCC-4EC8-9B88-94381D43F4C8}" dt="2022-08-10T22:36:38.750" v="5052" actId="20577"/>
          <ac:spMkLst>
            <pc:docMk/>
            <pc:sldMk cId="3872146134" sldId="257"/>
            <ac:spMk id="3" creationId="{18CE4DC4-802B-C059-D0B6-1E00D89B8C94}"/>
          </ac:spMkLst>
        </pc:spChg>
      </pc:sldChg>
      <pc:sldChg chg="addSp delSp modSp add mod setBg">
        <pc:chgData name="李 承洺" userId="8ae4f237753fad29" providerId="LiveId" clId="{B64472F5-3BCC-4EC8-9B88-94381D43F4C8}" dt="2022-08-10T21:40:05.985" v="3559"/>
        <pc:sldMkLst>
          <pc:docMk/>
          <pc:sldMk cId="3144229120" sldId="258"/>
        </pc:sldMkLst>
        <pc:spChg chg="mod">
          <ac:chgData name="李 承洺" userId="8ae4f237753fad29" providerId="LiveId" clId="{B64472F5-3BCC-4EC8-9B88-94381D43F4C8}" dt="2022-08-06T23:04:26.149" v="2499" actId="1076"/>
          <ac:spMkLst>
            <pc:docMk/>
            <pc:sldMk cId="3144229120" sldId="258"/>
            <ac:spMk id="2" creationId="{BF753C88-E9F3-AE3B-F18D-4442BA7A3AF8}"/>
          </ac:spMkLst>
        </pc:spChg>
        <pc:spChg chg="mod">
          <ac:chgData name="李 承洺" userId="8ae4f237753fad29" providerId="LiveId" clId="{B64472F5-3BCC-4EC8-9B88-94381D43F4C8}" dt="2022-08-06T22:28:19.694" v="2452" actId="20577"/>
          <ac:spMkLst>
            <pc:docMk/>
            <pc:sldMk cId="3144229120" sldId="258"/>
            <ac:spMk id="3" creationId="{18CE4DC4-802B-C059-D0B6-1E00D89B8C94}"/>
          </ac:spMkLst>
        </pc:spChg>
        <pc:grpChg chg="del mod">
          <ac:chgData name="李 承洺" userId="8ae4f237753fad29" providerId="LiveId" clId="{B64472F5-3BCC-4EC8-9B88-94381D43F4C8}" dt="2022-08-06T22:50:45.776" v="2476"/>
          <ac:grpSpMkLst>
            <pc:docMk/>
            <pc:sldMk cId="3144229120" sldId="258"/>
            <ac:grpSpMk id="12" creationId="{1F0F4084-1848-69F5-05F8-A761E0154D05}"/>
          </ac:grpSpMkLst>
        </pc:grpChg>
        <pc:grpChg chg="del mod">
          <ac:chgData name="李 承洺" userId="8ae4f237753fad29" providerId="LiveId" clId="{B64472F5-3BCC-4EC8-9B88-94381D43F4C8}" dt="2022-08-06T22:50:19.116" v="2471"/>
          <ac:grpSpMkLst>
            <pc:docMk/>
            <pc:sldMk cId="3144229120" sldId="258"/>
            <ac:grpSpMk id="18" creationId="{59AC8A66-8710-BE5D-AF37-F022B38BBD7F}"/>
          </ac:grpSpMkLst>
        </pc:grpChg>
        <pc:grpChg chg="del mod">
          <ac:chgData name="李 承洺" userId="8ae4f237753fad29" providerId="LiveId" clId="{B64472F5-3BCC-4EC8-9B88-94381D43F4C8}" dt="2022-08-06T23:21:09.790" v="2976"/>
          <ac:grpSpMkLst>
            <pc:docMk/>
            <pc:sldMk cId="3144229120" sldId="258"/>
            <ac:grpSpMk id="21" creationId="{63D9A3D1-7890-53C0-99E3-712C907D5C3F}"/>
          </ac:grpSpMkLst>
        </pc:grpChg>
        <pc:grpChg chg="del mod">
          <ac:chgData name="李 承洺" userId="8ae4f237753fad29" providerId="LiveId" clId="{B64472F5-3BCC-4EC8-9B88-94381D43F4C8}" dt="2022-08-06T23:40:21.223" v="3006"/>
          <ac:grpSpMkLst>
            <pc:docMk/>
            <pc:sldMk cId="3144229120" sldId="258"/>
            <ac:grpSpMk id="25" creationId="{DE508160-56C5-C9B8-1035-13841D9174AD}"/>
          </ac:grpSpMkLst>
        </pc:grpChg>
        <pc:grpChg chg="mod">
          <ac:chgData name="李 承洺" userId="8ae4f237753fad29" providerId="LiveId" clId="{B64472F5-3BCC-4EC8-9B88-94381D43F4C8}" dt="2022-08-06T23:40:21.223" v="3006"/>
          <ac:grpSpMkLst>
            <pc:docMk/>
            <pc:sldMk cId="3144229120" sldId="258"/>
            <ac:grpSpMk id="28" creationId="{7F33DCA5-DCAF-B7BE-BFA0-11F2E404458D}"/>
          </ac:grpSpMkLst>
        </pc:grpChg>
        <pc:grpChg chg="mod">
          <ac:chgData name="李 承洺" userId="8ae4f237753fad29" providerId="LiveId" clId="{B64472F5-3BCC-4EC8-9B88-94381D43F4C8}" dt="2022-08-06T23:40:34.691" v="3011"/>
          <ac:grpSpMkLst>
            <pc:docMk/>
            <pc:sldMk cId="3144229120" sldId="258"/>
            <ac:grpSpMk id="33" creationId="{4F09948B-496C-6DE3-43F6-6163164981D9}"/>
          </ac:grpSpMkLst>
        </pc:grpChg>
        <pc:picChg chg="add del mod">
          <ac:chgData name="李 承洺" userId="8ae4f237753fad29" providerId="LiveId" clId="{B64472F5-3BCC-4EC8-9B88-94381D43F4C8}" dt="2022-08-06T23:25:36.014" v="2985" actId="478"/>
          <ac:picMkLst>
            <pc:docMk/>
            <pc:sldMk cId="3144229120" sldId="258"/>
            <ac:picMk id="5" creationId="{5CEDDC3D-5703-C734-36C9-CE83DFC2D2ED}"/>
          </ac:picMkLst>
        </pc:picChg>
        <pc:picChg chg="add mod">
          <ac:chgData name="李 承洺" userId="8ae4f237753fad29" providerId="LiveId" clId="{B64472F5-3BCC-4EC8-9B88-94381D43F4C8}" dt="2022-08-06T23:26:19.476" v="2997" actId="14100"/>
          <ac:picMkLst>
            <pc:docMk/>
            <pc:sldMk cId="3144229120" sldId="258"/>
            <ac:picMk id="14" creationId="{8BFAC22D-80B8-1F07-68A5-676B1D9683C6}"/>
          </ac:picMkLst>
        </pc:picChg>
        <pc:inkChg chg="add del">
          <ac:chgData name="李 承洺" userId="8ae4f237753fad29" providerId="LiveId" clId="{B64472F5-3BCC-4EC8-9B88-94381D43F4C8}" dt="2022-08-06T23:25:42.034" v="2988"/>
          <ac:inkMkLst>
            <pc:docMk/>
            <pc:sldMk cId="3144229120" sldId="258"/>
            <ac:inkMk id="4" creationId="{9FCEC44A-FC56-535A-495A-26A1493D3BF1}"/>
          </ac:inkMkLst>
        </pc:inkChg>
        <pc:inkChg chg="add del">
          <ac:chgData name="李 承洺" userId="8ae4f237753fad29" providerId="LiveId" clId="{B64472F5-3BCC-4EC8-9B88-94381D43F4C8}" dt="2022-08-06T23:24:57.762" v="2984"/>
          <ac:inkMkLst>
            <pc:docMk/>
            <pc:sldMk cId="3144229120" sldId="258"/>
            <ac:inkMk id="6" creationId="{167F2081-45AD-A2E2-E82A-665B67E747B3}"/>
          </ac:inkMkLst>
        </pc:inkChg>
        <pc:inkChg chg="add del">
          <ac:chgData name="李 承洺" userId="8ae4f237753fad29" providerId="LiveId" clId="{B64472F5-3BCC-4EC8-9B88-94381D43F4C8}" dt="2022-08-06T23:24:53.723" v="2983"/>
          <ac:inkMkLst>
            <pc:docMk/>
            <pc:sldMk cId="3144229120" sldId="258"/>
            <ac:inkMk id="7" creationId="{BBAEAC06-2BD2-82E3-6D77-87367DF62C46}"/>
          </ac:inkMkLst>
        </pc:inkChg>
        <pc:inkChg chg="add del">
          <ac:chgData name="李 承洺" userId="8ae4f237753fad29" providerId="LiveId" clId="{B64472F5-3BCC-4EC8-9B88-94381D43F4C8}" dt="2022-08-06T23:25:44.754" v="2991"/>
          <ac:inkMkLst>
            <pc:docMk/>
            <pc:sldMk cId="3144229120" sldId="258"/>
            <ac:inkMk id="8" creationId="{B273182B-B3FE-EE37-7F93-9855B53762E7}"/>
          </ac:inkMkLst>
        </pc:inkChg>
        <pc:inkChg chg="add del">
          <ac:chgData name="李 承洺" userId="8ae4f237753fad29" providerId="LiveId" clId="{B64472F5-3BCC-4EC8-9B88-94381D43F4C8}" dt="2022-08-06T23:25:39.668" v="2986"/>
          <ac:inkMkLst>
            <pc:docMk/>
            <pc:sldMk cId="3144229120" sldId="258"/>
            <ac:inkMk id="9" creationId="{4EBC6B37-9FFF-C3D7-4C6D-08C0C41AAFAC}"/>
          </ac:inkMkLst>
        </pc:inkChg>
        <pc:inkChg chg="add del mod">
          <ac:chgData name="李 承洺" userId="8ae4f237753fad29" providerId="LiveId" clId="{B64472F5-3BCC-4EC8-9B88-94381D43F4C8}" dt="2022-08-06T23:25:39.678" v="2987"/>
          <ac:inkMkLst>
            <pc:docMk/>
            <pc:sldMk cId="3144229120" sldId="258"/>
            <ac:inkMk id="10" creationId="{249C2DE7-64CB-4AE2-44B6-53877429C453}"/>
          </ac:inkMkLst>
        </pc:inkChg>
        <pc:inkChg chg="add del">
          <ac:chgData name="李 承洺" userId="8ae4f237753fad29" providerId="LiveId" clId="{B64472F5-3BCC-4EC8-9B88-94381D43F4C8}" dt="2022-08-06T23:25:42.034" v="2990"/>
          <ac:inkMkLst>
            <pc:docMk/>
            <pc:sldMk cId="3144229120" sldId="258"/>
            <ac:inkMk id="11" creationId="{E0EB221E-FC0C-80A5-4741-922612B48EE4}"/>
          </ac:inkMkLst>
        </pc:inkChg>
        <pc:inkChg chg="add del mod">
          <ac:chgData name="李 承洺" userId="8ae4f237753fad29" providerId="LiveId" clId="{B64472F5-3BCC-4EC8-9B88-94381D43F4C8}" dt="2022-08-06T22:50:45.776" v="2476"/>
          <ac:inkMkLst>
            <pc:docMk/>
            <pc:sldMk cId="3144229120" sldId="258"/>
            <ac:inkMk id="11" creationId="{F83DBBE0-B5FC-F28B-9FF7-72E1FC906B81}"/>
          </ac:inkMkLst>
        </pc:inkChg>
        <pc:inkChg chg="add del">
          <ac:chgData name="李 承洺" userId="8ae4f237753fad29" providerId="LiveId" clId="{B64472F5-3BCC-4EC8-9B88-94381D43F4C8}" dt="2022-08-06T23:25:42.034" v="2989"/>
          <ac:inkMkLst>
            <pc:docMk/>
            <pc:sldMk cId="3144229120" sldId="258"/>
            <ac:inkMk id="12" creationId="{8A30915F-3B9D-0AC6-AB4A-E3406EFA1F14}"/>
          </ac:inkMkLst>
        </pc:inkChg>
        <pc:inkChg chg="add del">
          <ac:chgData name="李 承洺" userId="8ae4f237753fad29" providerId="LiveId" clId="{B64472F5-3BCC-4EC8-9B88-94381D43F4C8}" dt="2022-08-06T22:50:44.829" v="2474"/>
          <ac:inkMkLst>
            <pc:docMk/>
            <pc:sldMk cId="3144229120" sldId="258"/>
            <ac:inkMk id="13" creationId="{B65D9DB7-3585-7FE8-28D0-8F4743F2493C}"/>
          </ac:inkMkLst>
        </pc:inkChg>
        <pc:inkChg chg="add del">
          <ac:chgData name="李 承洺" userId="8ae4f237753fad29" providerId="LiveId" clId="{B64472F5-3BCC-4EC8-9B88-94381D43F4C8}" dt="2022-08-06T22:50:44.829" v="2475"/>
          <ac:inkMkLst>
            <pc:docMk/>
            <pc:sldMk cId="3144229120" sldId="258"/>
            <ac:inkMk id="14" creationId="{AEBEBFF2-AD53-7D60-CA08-1230F01C1571}"/>
          </ac:inkMkLst>
        </pc:inkChg>
        <pc:inkChg chg="add">
          <ac:chgData name="李 承洺" userId="8ae4f237753fad29" providerId="LiveId" clId="{B64472F5-3BCC-4EC8-9B88-94381D43F4C8}" dt="2022-08-06T23:39:56.976" v="2998" actId="9405"/>
          <ac:inkMkLst>
            <pc:docMk/>
            <pc:sldMk cId="3144229120" sldId="258"/>
            <ac:inkMk id="15" creationId="{734EB771-063F-2B0C-A672-7F12A4E9C3FC}"/>
          </ac:inkMkLst>
        </pc:inkChg>
        <pc:inkChg chg="add del">
          <ac:chgData name="李 承洺" userId="8ae4f237753fad29" providerId="LiveId" clId="{B64472F5-3BCC-4EC8-9B88-94381D43F4C8}" dt="2022-08-06T22:50:25.747" v="2473"/>
          <ac:inkMkLst>
            <pc:docMk/>
            <pc:sldMk cId="3144229120" sldId="258"/>
            <ac:inkMk id="15" creationId="{FE55F2DB-B58A-DE58-CA4B-CF6BEB6A966C}"/>
          </ac:inkMkLst>
        </pc:inkChg>
        <pc:inkChg chg="add del mod">
          <ac:chgData name="李 承洺" userId="8ae4f237753fad29" providerId="LiveId" clId="{B64472F5-3BCC-4EC8-9B88-94381D43F4C8}" dt="2022-08-06T22:50:19.116" v="2471"/>
          <ac:inkMkLst>
            <pc:docMk/>
            <pc:sldMk cId="3144229120" sldId="258"/>
            <ac:inkMk id="16" creationId="{2D149FD8-122C-79D2-F0C4-7B434A85E5B1}"/>
          </ac:inkMkLst>
        </pc:inkChg>
        <pc:inkChg chg="add">
          <ac:chgData name="李 承洺" userId="8ae4f237753fad29" providerId="LiveId" clId="{B64472F5-3BCC-4EC8-9B88-94381D43F4C8}" dt="2022-08-06T23:40:02.644" v="2999" actId="9405"/>
          <ac:inkMkLst>
            <pc:docMk/>
            <pc:sldMk cId="3144229120" sldId="258"/>
            <ac:inkMk id="16" creationId="{469FF686-8412-5CCC-FFD9-AD728F48CA0D}"/>
          </ac:inkMkLst>
        </pc:inkChg>
        <pc:inkChg chg="add del mod">
          <ac:chgData name="李 承洺" userId="8ae4f237753fad29" providerId="LiveId" clId="{B64472F5-3BCC-4EC8-9B88-94381D43F4C8}" dt="2022-08-06T22:50:19.116" v="2472"/>
          <ac:inkMkLst>
            <pc:docMk/>
            <pc:sldMk cId="3144229120" sldId="258"/>
            <ac:inkMk id="17" creationId="{5D1EE22A-BE57-6762-9679-D6AED91A97FE}"/>
          </ac:inkMkLst>
        </pc:inkChg>
        <pc:inkChg chg="add">
          <ac:chgData name="李 承洺" userId="8ae4f237753fad29" providerId="LiveId" clId="{B64472F5-3BCC-4EC8-9B88-94381D43F4C8}" dt="2022-08-06T23:40:06.195" v="3000" actId="9405"/>
          <ac:inkMkLst>
            <pc:docMk/>
            <pc:sldMk cId="3144229120" sldId="258"/>
            <ac:inkMk id="17" creationId="{C1CCABD0-244D-E9A0-A2AE-56C6FDE34F6A}"/>
          </ac:inkMkLst>
        </pc:inkChg>
        <pc:inkChg chg="add mod">
          <ac:chgData name="李 承洺" userId="8ae4f237753fad29" providerId="LiveId" clId="{B64472F5-3BCC-4EC8-9B88-94381D43F4C8}" dt="2022-08-06T23:40:21.223" v="3006"/>
          <ac:inkMkLst>
            <pc:docMk/>
            <pc:sldMk cId="3144229120" sldId="258"/>
            <ac:inkMk id="18" creationId="{E3D86749-715F-4590-90C3-D4F766CA47DC}"/>
          </ac:inkMkLst>
        </pc:inkChg>
        <pc:inkChg chg="add del mod">
          <ac:chgData name="李 承洺" userId="8ae4f237753fad29" providerId="LiveId" clId="{B64472F5-3BCC-4EC8-9B88-94381D43F4C8}" dt="2022-08-06T23:21:09.790" v="2976"/>
          <ac:inkMkLst>
            <pc:docMk/>
            <pc:sldMk cId="3144229120" sldId="258"/>
            <ac:inkMk id="19" creationId="{EA56E6F0-BCA9-E4D8-04E3-3D6D12E914B3}"/>
          </ac:inkMkLst>
        </pc:inkChg>
        <pc:inkChg chg="add del mod">
          <ac:chgData name="李 承洺" userId="8ae4f237753fad29" providerId="LiveId" clId="{B64472F5-3BCC-4EC8-9B88-94381D43F4C8}" dt="2022-08-06T23:21:12.326" v="2978"/>
          <ac:inkMkLst>
            <pc:docMk/>
            <pc:sldMk cId="3144229120" sldId="258"/>
            <ac:inkMk id="20" creationId="{31B90563-20C7-609C-2E4E-6E3665557137}"/>
          </ac:inkMkLst>
        </pc:inkChg>
        <pc:inkChg chg="add del">
          <ac:chgData name="李 承洺" userId="8ae4f237753fad29" providerId="LiveId" clId="{B64472F5-3BCC-4EC8-9B88-94381D43F4C8}" dt="2022-08-06T23:21:12.326" v="2977"/>
          <ac:inkMkLst>
            <pc:docMk/>
            <pc:sldMk cId="3144229120" sldId="258"/>
            <ac:inkMk id="22" creationId="{C461126F-CC33-2931-4B67-76A94F64A628}"/>
          </ac:inkMkLst>
        </pc:inkChg>
        <pc:inkChg chg="add del">
          <ac:chgData name="李 承洺" userId="8ae4f237753fad29" providerId="LiveId" clId="{B64472F5-3BCC-4EC8-9B88-94381D43F4C8}" dt="2022-08-06T23:21:12.326" v="2979"/>
          <ac:inkMkLst>
            <pc:docMk/>
            <pc:sldMk cId="3144229120" sldId="258"/>
            <ac:inkMk id="23" creationId="{DABBF4F3-2197-54B7-8A2A-4D8C4884D03B}"/>
          </ac:inkMkLst>
        </pc:inkChg>
        <pc:inkChg chg="add mod">
          <ac:chgData name="李 承洺" userId="8ae4f237753fad29" providerId="LiveId" clId="{B64472F5-3BCC-4EC8-9B88-94381D43F4C8}" dt="2022-08-06T23:40:21.223" v="3006"/>
          <ac:inkMkLst>
            <pc:docMk/>
            <pc:sldMk cId="3144229120" sldId="258"/>
            <ac:inkMk id="24" creationId="{ADDD9FCB-C0A3-9F4C-6324-E023BE806B0E}"/>
          </ac:inkMkLst>
        </pc:inkChg>
        <pc:inkChg chg="add mod">
          <ac:chgData name="李 承洺" userId="8ae4f237753fad29" providerId="LiveId" clId="{B64472F5-3BCC-4EC8-9B88-94381D43F4C8}" dt="2022-08-06T23:40:21.223" v="3006"/>
          <ac:inkMkLst>
            <pc:docMk/>
            <pc:sldMk cId="3144229120" sldId="258"/>
            <ac:inkMk id="26" creationId="{642F3357-5479-0F70-67C3-0195F1E8A78B}"/>
          </ac:inkMkLst>
        </pc:inkChg>
        <pc:inkChg chg="add mod">
          <ac:chgData name="李 承洺" userId="8ae4f237753fad29" providerId="LiveId" clId="{B64472F5-3BCC-4EC8-9B88-94381D43F4C8}" dt="2022-08-06T23:40:21.223" v="3006"/>
          <ac:inkMkLst>
            <pc:docMk/>
            <pc:sldMk cId="3144229120" sldId="258"/>
            <ac:inkMk id="27" creationId="{65360FE0-9143-83DE-BFF9-4E5E6EB9AEB1}"/>
          </ac:inkMkLst>
        </pc:inkChg>
        <pc:inkChg chg="add">
          <ac:chgData name="李 承洺" userId="8ae4f237753fad29" providerId="LiveId" clId="{B64472F5-3BCC-4EC8-9B88-94381D43F4C8}" dt="2022-08-06T23:40:27.564" v="3007" actId="9405"/>
          <ac:inkMkLst>
            <pc:docMk/>
            <pc:sldMk cId="3144229120" sldId="258"/>
            <ac:inkMk id="29" creationId="{A3603846-ACF9-F815-FABA-7989DC135F5A}"/>
          </ac:inkMkLst>
        </pc:inkChg>
        <pc:inkChg chg="add">
          <ac:chgData name="李 承洺" userId="8ae4f237753fad29" providerId="LiveId" clId="{B64472F5-3BCC-4EC8-9B88-94381D43F4C8}" dt="2022-08-06T23:40:30.748" v="3008" actId="9405"/>
          <ac:inkMkLst>
            <pc:docMk/>
            <pc:sldMk cId="3144229120" sldId="258"/>
            <ac:inkMk id="30" creationId="{04A638EA-EE3D-9AC4-71C0-2A3AB5E71332}"/>
          </ac:inkMkLst>
        </pc:inkChg>
        <pc:inkChg chg="add mod">
          <ac:chgData name="李 承洺" userId="8ae4f237753fad29" providerId="LiveId" clId="{B64472F5-3BCC-4EC8-9B88-94381D43F4C8}" dt="2022-08-06T23:40:34.691" v="3011"/>
          <ac:inkMkLst>
            <pc:docMk/>
            <pc:sldMk cId="3144229120" sldId="258"/>
            <ac:inkMk id="31" creationId="{024F4FCA-A9E8-6115-E368-E7EC25CD0927}"/>
          </ac:inkMkLst>
        </pc:inkChg>
        <pc:inkChg chg="add mod">
          <ac:chgData name="李 承洺" userId="8ae4f237753fad29" providerId="LiveId" clId="{B64472F5-3BCC-4EC8-9B88-94381D43F4C8}" dt="2022-08-06T23:40:34.691" v="3011"/>
          <ac:inkMkLst>
            <pc:docMk/>
            <pc:sldMk cId="3144229120" sldId="258"/>
            <ac:inkMk id="32" creationId="{1C723042-D1C9-A9DD-37CC-7478D9BDA6BC}"/>
          </ac:inkMkLst>
        </pc:inkChg>
      </pc:sldChg>
      <pc:sldChg chg="addSp delSp modSp add mod setBg">
        <pc:chgData name="李 承洺" userId="8ae4f237753fad29" providerId="LiveId" clId="{B64472F5-3BCC-4EC8-9B88-94381D43F4C8}" dt="2022-08-10T21:39:54.734" v="3555"/>
        <pc:sldMkLst>
          <pc:docMk/>
          <pc:sldMk cId="3288248248" sldId="259"/>
        </pc:sldMkLst>
        <pc:spChg chg="mod">
          <ac:chgData name="李 承洺" userId="8ae4f237753fad29" providerId="LiveId" clId="{B64472F5-3BCC-4EC8-9B88-94381D43F4C8}" dt="2022-08-06T22:12:41.774" v="2380" actId="20577"/>
          <ac:spMkLst>
            <pc:docMk/>
            <pc:sldMk cId="3288248248" sldId="259"/>
            <ac:spMk id="2" creationId="{BF753C88-E9F3-AE3B-F18D-4442BA7A3AF8}"/>
          </ac:spMkLst>
        </pc:spChg>
        <pc:spChg chg="del mod">
          <ac:chgData name="李 承洺" userId="8ae4f237753fad29" providerId="LiveId" clId="{B64472F5-3BCC-4EC8-9B88-94381D43F4C8}" dt="2022-07-28T04:48:22.679" v="997" actId="931"/>
          <ac:spMkLst>
            <pc:docMk/>
            <pc:sldMk cId="3288248248" sldId="259"/>
            <ac:spMk id="3" creationId="{18CE4DC4-802B-C059-D0B6-1E00D89B8C94}"/>
          </ac:spMkLst>
        </pc:spChg>
        <pc:spChg chg="add mod">
          <ac:chgData name="李 承洺" userId="8ae4f237753fad29" providerId="LiveId" clId="{B64472F5-3BCC-4EC8-9B88-94381D43F4C8}" dt="2022-08-09T04:30:01.181" v="3520" actId="20577"/>
          <ac:spMkLst>
            <pc:docMk/>
            <pc:sldMk cId="3288248248" sldId="259"/>
            <ac:spMk id="4" creationId="{A47CE487-48F1-4C90-2C09-F0B5B45C1704}"/>
          </ac:spMkLst>
        </pc:spChg>
        <pc:picChg chg="add del mod">
          <ac:chgData name="李 承洺" userId="8ae4f237753fad29" providerId="LiveId" clId="{B64472F5-3BCC-4EC8-9B88-94381D43F4C8}" dt="2022-08-06T22:01:06.743" v="1477" actId="478"/>
          <ac:picMkLst>
            <pc:docMk/>
            <pc:sldMk cId="3288248248" sldId="259"/>
            <ac:picMk id="5" creationId="{9A129EE3-D814-5A78-27CD-D581BAFA4AF7}"/>
          </ac:picMkLst>
        </pc:picChg>
        <pc:picChg chg="add mod">
          <ac:chgData name="李 承洺" userId="8ae4f237753fad29" providerId="LiveId" clId="{B64472F5-3BCC-4EC8-9B88-94381D43F4C8}" dt="2022-08-06T22:03:10.483" v="1494" actId="1076"/>
          <ac:picMkLst>
            <pc:docMk/>
            <pc:sldMk cId="3288248248" sldId="259"/>
            <ac:picMk id="7" creationId="{4E586E26-8B0F-D07D-FE2A-4BB86AE81D6E}"/>
          </ac:picMkLst>
        </pc:picChg>
        <pc:picChg chg="add mod">
          <ac:chgData name="李 承洺" userId="8ae4f237753fad29" providerId="LiveId" clId="{B64472F5-3BCC-4EC8-9B88-94381D43F4C8}" dt="2022-08-06T22:03:34.371" v="1503" actId="1076"/>
          <ac:picMkLst>
            <pc:docMk/>
            <pc:sldMk cId="3288248248" sldId="259"/>
            <ac:picMk id="9" creationId="{9E7DB85D-CA86-3B4E-010B-F98BB20832D6}"/>
          </ac:picMkLst>
        </pc:picChg>
        <pc:picChg chg="add mod">
          <ac:chgData name="李 承洺" userId="8ae4f237753fad29" providerId="LiveId" clId="{B64472F5-3BCC-4EC8-9B88-94381D43F4C8}" dt="2022-08-06T22:04:02.638" v="1510" actId="14100"/>
          <ac:picMkLst>
            <pc:docMk/>
            <pc:sldMk cId="3288248248" sldId="259"/>
            <ac:picMk id="11" creationId="{7DB02A45-604E-68F5-FBCE-9E6E6AF57D7D}"/>
          </ac:picMkLst>
        </pc:picChg>
      </pc:sldChg>
      <pc:sldChg chg="new del">
        <pc:chgData name="李 承洺" userId="8ae4f237753fad29" providerId="LiveId" clId="{B64472F5-3BCC-4EC8-9B88-94381D43F4C8}" dt="2022-07-28T04:47:43.940" v="973" actId="680"/>
        <pc:sldMkLst>
          <pc:docMk/>
          <pc:sldMk cId="3650250200" sldId="259"/>
        </pc:sldMkLst>
      </pc:sldChg>
      <pc:sldChg chg="modSp new mod setBg">
        <pc:chgData name="李 承洺" userId="8ae4f237753fad29" providerId="LiveId" clId="{B64472F5-3BCC-4EC8-9B88-94381D43F4C8}" dt="2022-08-10T23:13:23.117" v="5757" actId="2711"/>
        <pc:sldMkLst>
          <pc:docMk/>
          <pc:sldMk cId="2200147134" sldId="260"/>
        </pc:sldMkLst>
        <pc:spChg chg="mod">
          <ac:chgData name="李 承洺" userId="8ae4f237753fad29" providerId="LiveId" clId="{B64472F5-3BCC-4EC8-9B88-94381D43F4C8}" dt="2022-08-10T23:13:23.117" v="5757" actId="2711"/>
          <ac:spMkLst>
            <pc:docMk/>
            <pc:sldMk cId="2200147134" sldId="260"/>
            <ac:spMk id="2" creationId="{A19C6CBB-4768-17C1-86AD-135447CD3134}"/>
          </ac:spMkLst>
        </pc:spChg>
        <pc:spChg chg="mod">
          <ac:chgData name="李 承洺" userId="8ae4f237753fad29" providerId="LiveId" clId="{B64472F5-3BCC-4EC8-9B88-94381D43F4C8}" dt="2022-08-10T23:13:13.275" v="5756" actId="2711"/>
          <ac:spMkLst>
            <pc:docMk/>
            <pc:sldMk cId="2200147134" sldId="260"/>
            <ac:spMk id="3" creationId="{414FFF24-BAC7-3814-6DF4-63A79AB866C2}"/>
          </ac:spMkLst>
        </pc:spChg>
      </pc:sldChg>
      <pc:sldChg chg="delSp modSp add mod setBg">
        <pc:chgData name="李 承洺" userId="8ae4f237753fad29" providerId="LiveId" clId="{B64472F5-3BCC-4EC8-9B88-94381D43F4C8}" dt="2022-08-10T21:39:58.016" v="3557"/>
        <pc:sldMkLst>
          <pc:docMk/>
          <pc:sldMk cId="742507635" sldId="261"/>
        </pc:sldMkLst>
        <pc:spChg chg="mod">
          <ac:chgData name="李 承洺" userId="8ae4f237753fad29" providerId="LiveId" clId="{B64472F5-3BCC-4EC8-9B88-94381D43F4C8}" dt="2022-08-06T22:12:48.332" v="2392" actId="20577"/>
          <ac:spMkLst>
            <pc:docMk/>
            <pc:sldMk cId="742507635" sldId="261"/>
            <ac:spMk id="2" creationId="{BF753C88-E9F3-AE3B-F18D-4442BA7A3AF8}"/>
          </ac:spMkLst>
        </pc:spChg>
        <pc:spChg chg="mod">
          <ac:chgData name="李 承洺" userId="8ae4f237753fad29" providerId="LiveId" clId="{B64472F5-3BCC-4EC8-9B88-94381D43F4C8}" dt="2022-08-06T23:05:01.983" v="2527" actId="20577"/>
          <ac:spMkLst>
            <pc:docMk/>
            <pc:sldMk cId="742507635" sldId="261"/>
            <ac:spMk id="4" creationId="{A47CE487-48F1-4C90-2C09-F0B5B45C1704}"/>
          </ac:spMkLst>
        </pc:spChg>
        <pc:picChg chg="del">
          <ac:chgData name="李 承洺" userId="8ae4f237753fad29" providerId="LiveId" clId="{B64472F5-3BCC-4EC8-9B88-94381D43F4C8}" dt="2022-08-06T22:04:48.255" v="1527" actId="478"/>
          <ac:picMkLst>
            <pc:docMk/>
            <pc:sldMk cId="742507635" sldId="261"/>
            <ac:picMk id="7" creationId="{4E586E26-8B0F-D07D-FE2A-4BB86AE81D6E}"/>
          </ac:picMkLst>
        </pc:picChg>
        <pc:picChg chg="del">
          <ac:chgData name="李 承洺" userId="8ae4f237753fad29" providerId="LiveId" clId="{B64472F5-3BCC-4EC8-9B88-94381D43F4C8}" dt="2022-08-06T22:04:48.758" v="1528" actId="478"/>
          <ac:picMkLst>
            <pc:docMk/>
            <pc:sldMk cId="742507635" sldId="261"/>
            <ac:picMk id="9" creationId="{9E7DB85D-CA86-3B4E-010B-F98BB20832D6}"/>
          </ac:picMkLst>
        </pc:picChg>
        <pc:picChg chg="del">
          <ac:chgData name="李 承洺" userId="8ae4f237753fad29" providerId="LiveId" clId="{B64472F5-3BCC-4EC8-9B88-94381D43F4C8}" dt="2022-08-06T22:04:49.470" v="1529" actId="478"/>
          <ac:picMkLst>
            <pc:docMk/>
            <pc:sldMk cId="742507635" sldId="261"/>
            <ac:picMk id="11" creationId="{7DB02A45-604E-68F5-FBCE-9E6E6AF57D7D}"/>
          </ac:picMkLst>
        </pc:picChg>
      </pc:sldChg>
      <pc:sldChg chg="addSp delSp add del mod">
        <pc:chgData name="李 承洺" userId="8ae4f237753fad29" providerId="LiveId" clId="{B64472F5-3BCC-4EC8-9B88-94381D43F4C8}" dt="2022-08-06T23:03:23.544" v="2494" actId="2696"/>
        <pc:sldMkLst>
          <pc:docMk/>
          <pc:sldMk cId="2123932712" sldId="262"/>
        </pc:sldMkLst>
        <pc:inkChg chg="add">
          <ac:chgData name="李 承洺" userId="8ae4f237753fad29" providerId="LiveId" clId="{B64472F5-3BCC-4EC8-9B88-94381D43F4C8}" dt="2022-08-06T23:02:52.055" v="2483" actId="9405"/>
          <ac:inkMkLst>
            <pc:docMk/>
            <pc:sldMk cId="2123932712" sldId="262"/>
            <ac:inkMk id="4" creationId="{D5309D35-C80A-5481-59CA-E48DD242E9DA}"/>
          </ac:inkMkLst>
        </pc:inkChg>
        <pc:inkChg chg="add">
          <ac:chgData name="李 承洺" userId="8ae4f237753fad29" providerId="LiveId" clId="{B64472F5-3BCC-4EC8-9B88-94381D43F4C8}" dt="2022-08-06T23:02:52.666" v="2484" actId="9405"/>
          <ac:inkMkLst>
            <pc:docMk/>
            <pc:sldMk cId="2123932712" sldId="262"/>
            <ac:inkMk id="11" creationId="{721660DC-A8D7-4A86-B92A-86F07D0CB40A}"/>
          </ac:inkMkLst>
        </pc:inkChg>
        <pc:inkChg chg="add">
          <ac:chgData name="李 承洺" userId="8ae4f237753fad29" providerId="LiveId" clId="{B64472F5-3BCC-4EC8-9B88-94381D43F4C8}" dt="2022-08-06T23:02:53.114" v="2485" actId="9405"/>
          <ac:inkMkLst>
            <pc:docMk/>
            <pc:sldMk cId="2123932712" sldId="262"/>
            <ac:inkMk id="12" creationId="{B0044A30-8A75-0363-069D-43EDEA3956B2}"/>
          </ac:inkMkLst>
        </pc:inkChg>
        <pc:inkChg chg="add">
          <ac:chgData name="李 承洺" userId="8ae4f237753fad29" providerId="LiveId" clId="{B64472F5-3BCC-4EC8-9B88-94381D43F4C8}" dt="2022-08-06T23:02:53.449" v="2486" actId="9405"/>
          <ac:inkMkLst>
            <pc:docMk/>
            <pc:sldMk cId="2123932712" sldId="262"/>
            <ac:inkMk id="13" creationId="{4A0A5F58-E812-5C46-14CC-D02EE15A79B7}"/>
          </ac:inkMkLst>
        </pc:inkChg>
        <pc:inkChg chg="add del">
          <ac:chgData name="李 承洺" userId="8ae4f237753fad29" providerId="LiveId" clId="{B64472F5-3BCC-4EC8-9B88-94381D43F4C8}" dt="2022-08-06T23:03:01.751" v="2491"/>
          <ac:inkMkLst>
            <pc:docMk/>
            <pc:sldMk cId="2123932712" sldId="262"/>
            <ac:inkMk id="14" creationId="{60D4636C-C5E3-E1DA-1F6E-B88973694FCB}"/>
          </ac:inkMkLst>
        </pc:inkChg>
        <pc:inkChg chg="add del">
          <ac:chgData name="李 承洺" userId="8ae4f237753fad29" providerId="LiveId" clId="{B64472F5-3BCC-4EC8-9B88-94381D43F4C8}" dt="2022-08-06T23:03:01.751" v="2492"/>
          <ac:inkMkLst>
            <pc:docMk/>
            <pc:sldMk cId="2123932712" sldId="262"/>
            <ac:inkMk id="15" creationId="{DCE13AE1-3646-2C90-CDD3-1F9A112F230C}"/>
          </ac:inkMkLst>
        </pc:inkChg>
        <pc:inkChg chg="add del">
          <ac:chgData name="李 承洺" userId="8ae4f237753fad29" providerId="LiveId" clId="{B64472F5-3BCC-4EC8-9B88-94381D43F4C8}" dt="2022-08-06T23:03:01.751" v="2493"/>
          <ac:inkMkLst>
            <pc:docMk/>
            <pc:sldMk cId="2123932712" sldId="262"/>
            <ac:inkMk id="16" creationId="{C739EAF7-4F0C-21D7-5379-FC011C46DE97}"/>
          </ac:inkMkLst>
        </pc:inkChg>
        <pc:inkChg chg="add">
          <ac:chgData name="李 承洺" userId="8ae4f237753fad29" providerId="LiveId" clId="{B64472F5-3BCC-4EC8-9B88-94381D43F4C8}" dt="2022-08-06T23:02:55.582" v="2490" actId="9405"/>
          <ac:inkMkLst>
            <pc:docMk/>
            <pc:sldMk cId="2123932712" sldId="262"/>
            <ac:inkMk id="17" creationId="{6423FC11-2421-0D2C-B948-A0EC01749C02}"/>
          </ac:inkMkLst>
        </pc:inkChg>
      </pc:sldChg>
      <pc:sldChg chg="addSp delSp modSp add mod ord setBg">
        <pc:chgData name="李 承洺" userId="8ae4f237753fad29" providerId="LiveId" clId="{B64472F5-3BCC-4EC8-9B88-94381D43F4C8}" dt="2022-08-12T03:58:23.709" v="6132" actId="20577"/>
        <pc:sldMkLst>
          <pc:docMk/>
          <pc:sldMk cId="3864140230" sldId="262"/>
        </pc:sldMkLst>
        <pc:spChg chg="mod">
          <ac:chgData name="李 承洺" userId="8ae4f237753fad29" providerId="LiveId" clId="{B64472F5-3BCC-4EC8-9B88-94381D43F4C8}" dt="2022-08-10T21:41:21.532" v="3577" actId="26606"/>
          <ac:spMkLst>
            <pc:docMk/>
            <pc:sldMk cId="3864140230" sldId="262"/>
            <ac:spMk id="2" creationId="{BF753C88-E9F3-AE3B-F18D-4442BA7A3AF8}"/>
          </ac:spMkLst>
        </pc:spChg>
        <pc:spChg chg="mod">
          <ac:chgData name="李 承洺" userId="8ae4f237753fad29" providerId="LiveId" clId="{B64472F5-3BCC-4EC8-9B88-94381D43F4C8}" dt="2022-08-11T17:17:23.863" v="6122" actId="20577"/>
          <ac:spMkLst>
            <pc:docMk/>
            <pc:sldMk cId="3864140230" sldId="262"/>
            <ac:spMk id="4" creationId="{A47CE487-48F1-4C90-2C09-F0B5B45C1704}"/>
          </ac:spMkLst>
        </pc:spChg>
        <pc:spChg chg="add mod">
          <ac:chgData name="李 承洺" userId="8ae4f237753fad29" providerId="LiveId" clId="{B64472F5-3BCC-4EC8-9B88-94381D43F4C8}" dt="2022-08-11T17:10:44.722" v="5877" actId="1076"/>
          <ac:spMkLst>
            <pc:docMk/>
            <pc:sldMk cId="3864140230" sldId="262"/>
            <ac:spMk id="7" creationId="{9E90A767-AF9B-8E54-7F8F-4C73EC80A6CE}"/>
          </ac:spMkLst>
        </pc:spChg>
        <pc:spChg chg="add del">
          <ac:chgData name="李 承洺" userId="8ae4f237753fad29" providerId="LiveId" clId="{B64472F5-3BCC-4EC8-9B88-94381D43F4C8}" dt="2022-08-10T21:41:16.252" v="3573" actId="26606"/>
          <ac:spMkLst>
            <pc:docMk/>
            <pc:sldMk cId="3864140230" sldId="262"/>
            <ac:spMk id="11" creationId="{BCED4D40-4B67-4331-AC48-79B82B4A47D8}"/>
          </ac:spMkLst>
        </pc:spChg>
        <pc:spChg chg="add del">
          <ac:chgData name="李 承洺" userId="8ae4f237753fad29" providerId="LiveId" clId="{B64472F5-3BCC-4EC8-9B88-94381D43F4C8}" dt="2022-08-10T21:41:16.252" v="3573" actId="26606"/>
          <ac:spMkLst>
            <pc:docMk/>
            <pc:sldMk cId="3864140230" sldId="262"/>
            <ac:spMk id="13" creationId="{670CEDEF-4F34-412E-84EE-329C1E936AF5}"/>
          </ac:spMkLst>
        </pc:spChg>
        <pc:spChg chg="add del">
          <ac:chgData name="李 承洺" userId="8ae4f237753fad29" providerId="LiveId" clId="{B64472F5-3BCC-4EC8-9B88-94381D43F4C8}" dt="2022-08-10T21:41:18.871" v="3575" actId="26606"/>
          <ac:spMkLst>
            <pc:docMk/>
            <pc:sldMk cId="3864140230" sldId="262"/>
            <ac:spMk id="18" creationId="{7F57BEA8-497D-4AA8-8A18-BDCD696B25FE}"/>
          </ac:spMkLst>
        </pc:spChg>
        <pc:spChg chg="add del">
          <ac:chgData name="李 承洺" userId="8ae4f237753fad29" providerId="LiveId" clId="{B64472F5-3BCC-4EC8-9B88-94381D43F4C8}" dt="2022-08-10T21:41:21.532" v="3577" actId="26606"/>
          <ac:spMkLst>
            <pc:docMk/>
            <pc:sldMk cId="3864140230" sldId="262"/>
            <ac:spMk id="20" creationId="{BCED4D40-4B67-4331-AC48-79B82B4A47D8}"/>
          </ac:spMkLst>
        </pc:spChg>
        <pc:spChg chg="add del">
          <ac:chgData name="李 承洺" userId="8ae4f237753fad29" providerId="LiveId" clId="{B64472F5-3BCC-4EC8-9B88-94381D43F4C8}" dt="2022-08-10T21:41:21.532" v="3577" actId="26606"/>
          <ac:spMkLst>
            <pc:docMk/>
            <pc:sldMk cId="3864140230" sldId="262"/>
            <ac:spMk id="21" creationId="{670CEDEF-4F34-412E-84EE-329C1E936AF5}"/>
          </ac:spMkLst>
        </pc:spChg>
        <pc:graphicFrameChg chg="add mod modGraphic">
          <ac:chgData name="李 承洺" userId="8ae4f237753fad29" providerId="LiveId" clId="{B64472F5-3BCC-4EC8-9B88-94381D43F4C8}" dt="2022-08-12T03:58:23.709" v="6132" actId="20577"/>
          <ac:graphicFrameMkLst>
            <pc:docMk/>
            <pc:sldMk cId="3864140230" sldId="262"/>
            <ac:graphicFrameMk id="10" creationId="{23AC0C5B-6ABB-6DDB-C47F-6D728A24E5E7}"/>
          </ac:graphicFrameMkLst>
        </pc:graphicFrameChg>
        <pc:picChg chg="add del mod">
          <ac:chgData name="李 承洺" userId="8ae4f237753fad29" providerId="LiveId" clId="{B64472F5-3BCC-4EC8-9B88-94381D43F4C8}" dt="2022-08-11T17:10:26.441" v="5872" actId="478"/>
          <ac:picMkLst>
            <pc:docMk/>
            <pc:sldMk cId="3864140230" sldId="262"/>
            <ac:picMk id="5" creationId="{A5C31500-A12A-D6C5-CF07-2B3E6C303705}"/>
          </ac:picMkLst>
        </pc:picChg>
        <pc:picChg chg="add del mod">
          <ac:chgData name="李 承洺" userId="8ae4f237753fad29" providerId="LiveId" clId="{B64472F5-3BCC-4EC8-9B88-94381D43F4C8}" dt="2022-08-10T21:40:40.208" v="3568" actId="478"/>
          <ac:picMkLst>
            <pc:docMk/>
            <pc:sldMk cId="3864140230" sldId="262"/>
            <ac:picMk id="5" creationId="{F88015EF-3A15-3FB9-6D89-690C8293FFE5}"/>
          </ac:picMkLst>
        </pc:picChg>
        <pc:picChg chg="add del mod">
          <ac:chgData name="李 承洺" userId="8ae4f237753fad29" providerId="LiveId" clId="{B64472F5-3BCC-4EC8-9B88-94381D43F4C8}" dt="2022-08-11T17:09:43.324" v="5867" actId="478"/>
          <ac:picMkLst>
            <pc:docMk/>
            <pc:sldMk cId="3864140230" sldId="262"/>
            <ac:picMk id="6" creationId="{DEDEFA8B-5DE8-6077-6D7B-C3E0B224FA3A}"/>
          </ac:picMkLst>
        </pc:picChg>
        <pc:picChg chg="add mod">
          <ac:chgData name="李 承洺" userId="8ae4f237753fad29" providerId="LiveId" clId="{B64472F5-3BCC-4EC8-9B88-94381D43F4C8}" dt="2022-08-11T17:10:36.683" v="5876" actId="1076"/>
          <ac:picMkLst>
            <pc:docMk/>
            <pc:sldMk cId="3864140230" sldId="262"/>
            <ac:picMk id="9" creationId="{132EB8FE-08CE-5D14-3B6F-D9AA182692ED}"/>
          </ac:picMkLst>
        </pc:picChg>
        <pc:cxnChg chg="add del">
          <ac:chgData name="李 承洺" userId="8ae4f237753fad29" providerId="LiveId" clId="{B64472F5-3BCC-4EC8-9B88-94381D43F4C8}" dt="2022-08-10T21:41:18.871" v="3575" actId="26606"/>
          <ac:cxnSpMkLst>
            <pc:docMk/>
            <pc:sldMk cId="3864140230" sldId="262"/>
            <ac:cxnSpMk id="15" creationId="{A82415D3-DDE5-4D63-8CB3-23A5EC581B27}"/>
          </ac:cxnSpMkLst>
        </pc:cxnChg>
        <pc:cxnChg chg="add del">
          <ac:chgData name="李 承洺" userId="8ae4f237753fad29" providerId="LiveId" clId="{B64472F5-3BCC-4EC8-9B88-94381D43F4C8}" dt="2022-08-10T21:41:18.871" v="3575" actId="26606"/>
          <ac:cxnSpMkLst>
            <pc:docMk/>
            <pc:sldMk cId="3864140230" sldId="262"/>
            <ac:cxnSpMk id="16" creationId="{D2E961F1-4A28-4A5F-BBD4-6E400E5E6C75}"/>
          </ac:cxnSpMkLst>
        </pc:cxnChg>
        <pc:cxnChg chg="add del">
          <ac:chgData name="李 承洺" userId="8ae4f237753fad29" providerId="LiveId" clId="{B64472F5-3BCC-4EC8-9B88-94381D43F4C8}" dt="2022-08-10T21:41:18.871" v="3575" actId="26606"/>
          <ac:cxnSpMkLst>
            <pc:docMk/>
            <pc:sldMk cId="3864140230" sldId="262"/>
            <ac:cxnSpMk id="17" creationId="{AD7193FB-6AE6-4B3B-8F89-56B55DD63B4D}"/>
          </ac:cxnSpMkLst>
        </pc:cxnChg>
      </pc:sldChg>
      <pc:sldChg chg="addSp modSp add mod setBg">
        <pc:chgData name="李 承洺" userId="8ae4f237753fad29" providerId="LiveId" clId="{B64472F5-3BCC-4EC8-9B88-94381D43F4C8}" dt="2022-08-12T06:21:51.915" v="6134" actId="207"/>
        <pc:sldMkLst>
          <pc:docMk/>
          <pc:sldMk cId="2435944225" sldId="263"/>
        </pc:sldMkLst>
        <pc:spChg chg="mod">
          <ac:chgData name="李 承洺" userId="8ae4f237753fad29" providerId="LiveId" clId="{B64472F5-3BCC-4EC8-9B88-94381D43F4C8}" dt="2022-08-10T23:15:09.999" v="5761" actId="2711"/>
          <ac:spMkLst>
            <pc:docMk/>
            <pc:sldMk cId="2435944225" sldId="263"/>
            <ac:spMk id="2" creationId="{BF753C88-E9F3-AE3B-F18D-4442BA7A3AF8}"/>
          </ac:spMkLst>
        </pc:spChg>
        <pc:spChg chg="mod">
          <ac:chgData name="李 承洺" userId="8ae4f237753fad29" providerId="LiveId" clId="{B64472F5-3BCC-4EC8-9B88-94381D43F4C8}" dt="2022-08-12T06:21:51.915" v="6134" actId="207"/>
          <ac:spMkLst>
            <pc:docMk/>
            <pc:sldMk cId="2435944225" sldId="263"/>
            <ac:spMk id="4" creationId="{A47CE487-48F1-4C90-2C09-F0B5B45C1704}"/>
          </ac:spMkLst>
        </pc:spChg>
        <pc:picChg chg="add mod">
          <ac:chgData name="李 承洺" userId="8ae4f237753fad29" providerId="LiveId" clId="{B64472F5-3BCC-4EC8-9B88-94381D43F4C8}" dt="2022-08-10T21:59:08.326" v="3967" actId="1076"/>
          <ac:picMkLst>
            <pc:docMk/>
            <pc:sldMk cId="2435944225" sldId="263"/>
            <ac:picMk id="5" creationId="{152E0F66-7685-D320-5B3D-B5ABF8EA85EF}"/>
          </ac:picMkLst>
        </pc:picChg>
      </pc:sldChg>
      <pc:sldChg chg="modSp add del mod setBg">
        <pc:chgData name="李 承洺" userId="8ae4f237753fad29" providerId="LiveId" clId="{B64472F5-3BCC-4EC8-9B88-94381D43F4C8}" dt="2022-08-10T22:15:53.044" v="4189" actId="2696"/>
        <pc:sldMkLst>
          <pc:docMk/>
          <pc:sldMk cId="1919558093" sldId="264"/>
        </pc:sldMkLst>
        <pc:spChg chg="mod">
          <ac:chgData name="李 承洺" userId="8ae4f237753fad29" providerId="LiveId" clId="{B64472F5-3BCC-4EC8-9B88-94381D43F4C8}" dt="2022-08-06T23:08:06.017" v="2718" actId="20577"/>
          <ac:spMkLst>
            <pc:docMk/>
            <pc:sldMk cId="1919558093" sldId="264"/>
            <ac:spMk id="2" creationId="{BF753C88-E9F3-AE3B-F18D-4442BA7A3AF8}"/>
          </ac:spMkLst>
        </pc:spChg>
        <pc:spChg chg="mod">
          <ac:chgData name="李 承洺" userId="8ae4f237753fad29" providerId="LiveId" clId="{B64472F5-3BCC-4EC8-9B88-94381D43F4C8}" dt="2022-08-06T23:12:39.880" v="2810" actId="20577"/>
          <ac:spMkLst>
            <pc:docMk/>
            <pc:sldMk cId="1919558093" sldId="264"/>
            <ac:spMk id="4" creationId="{A47CE487-48F1-4C90-2C09-F0B5B45C1704}"/>
          </ac:spMkLst>
        </pc:spChg>
      </pc:sldChg>
      <pc:sldChg chg="modSp add mod setBg">
        <pc:chgData name="李 承洺" userId="8ae4f237753fad29" providerId="LiveId" clId="{B64472F5-3BCC-4EC8-9B88-94381D43F4C8}" dt="2022-08-10T22:42:10.128" v="5467" actId="20577"/>
        <pc:sldMkLst>
          <pc:docMk/>
          <pc:sldMk cId="3756521415" sldId="265"/>
        </pc:sldMkLst>
        <pc:spChg chg="mod">
          <ac:chgData name="李 承洺" userId="8ae4f237753fad29" providerId="LiveId" clId="{B64472F5-3BCC-4EC8-9B88-94381D43F4C8}" dt="2022-08-07T00:03:33.624" v="3426" actId="20577"/>
          <ac:spMkLst>
            <pc:docMk/>
            <pc:sldMk cId="3756521415" sldId="265"/>
            <ac:spMk id="2" creationId="{BF753C88-E9F3-AE3B-F18D-4442BA7A3AF8}"/>
          </ac:spMkLst>
        </pc:spChg>
        <pc:spChg chg="mod">
          <ac:chgData name="李 承洺" userId="8ae4f237753fad29" providerId="LiveId" clId="{B64472F5-3BCC-4EC8-9B88-94381D43F4C8}" dt="2022-08-10T22:42:10.128" v="5467" actId="20577"/>
          <ac:spMkLst>
            <pc:docMk/>
            <pc:sldMk cId="3756521415" sldId="265"/>
            <ac:spMk id="4" creationId="{A47CE487-48F1-4C90-2C09-F0B5B45C1704}"/>
          </ac:spMkLst>
        </pc:spChg>
      </pc:sldChg>
      <pc:sldChg chg="modSp add del mod">
        <pc:chgData name="李 承洺" userId="8ae4f237753fad29" providerId="LiveId" clId="{B64472F5-3BCC-4EC8-9B88-94381D43F4C8}" dt="2022-08-07T00:03:42.392" v="3428" actId="2696"/>
        <pc:sldMkLst>
          <pc:docMk/>
          <pc:sldMk cId="3179457945" sldId="266"/>
        </pc:sldMkLst>
        <pc:spChg chg="mod">
          <ac:chgData name="李 承洺" userId="8ae4f237753fad29" providerId="LiveId" clId="{B64472F5-3BCC-4EC8-9B88-94381D43F4C8}" dt="2022-08-07T00:03:38.425" v="3427" actId="20577"/>
          <ac:spMkLst>
            <pc:docMk/>
            <pc:sldMk cId="3179457945" sldId="266"/>
            <ac:spMk id="2" creationId="{BF753C88-E9F3-AE3B-F18D-4442BA7A3AF8}"/>
          </ac:spMkLst>
        </pc:spChg>
        <pc:spChg chg="mod">
          <ac:chgData name="李 承洺" userId="8ae4f237753fad29" providerId="LiveId" clId="{B64472F5-3BCC-4EC8-9B88-94381D43F4C8}" dt="2022-08-07T00:03:25.437" v="3416" actId="20577"/>
          <ac:spMkLst>
            <pc:docMk/>
            <pc:sldMk cId="3179457945" sldId="266"/>
            <ac:spMk id="4" creationId="{A47CE487-48F1-4C90-2C09-F0B5B45C1704}"/>
          </ac:spMkLst>
        </pc:spChg>
      </pc:sldChg>
      <pc:sldChg chg="modSp new mod setBg">
        <pc:chgData name="李 承洺" userId="8ae4f237753fad29" providerId="LiveId" clId="{B64472F5-3BCC-4EC8-9B88-94381D43F4C8}" dt="2022-08-11T17:09:03.667" v="5866" actId="20577"/>
        <pc:sldMkLst>
          <pc:docMk/>
          <pc:sldMk cId="3940228798" sldId="266"/>
        </pc:sldMkLst>
        <pc:spChg chg="mod">
          <ac:chgData name="李 承洺" userId="8ae4f237753fad29" providerId="LiveId" clId="{B64472F5-3BCC-4EC8-9B88-94381D43F4C8}" dt="2022-08-10T23:14:54.647" v="5759" actId="2711"/>
          <ac:spMkLst>
            <pc:docMk/>
            <pc:sldMk cId="3940228798" sldId="266"/>
            <ac:spMk id="2" creationId="{3569AF1A-3CA1-E98C-067B-A49C11F89C8A}"/>
          </ac:spMkLst>
        </pc:spChg>
        <pc:spChg chg="mod">
          <ac:chgData name="李 承洺" userId="8ae4f237753fad29" providerId="LiveId" clId="{B64472F5-3BCC-4EC8-9B88-94381D43F4C8}" dt="2022-08-11T17:09:03.667" v="5866" actId="20577"/>
          <ac:spMkLst>
            <pc:docMk/>
            <pc:sldMk cId="3940228798" sldId="266"/>
            <ac:spMk id="3" creationId="{1217810B-08F6-09DD-7BC2-DE67DE78AF2A}"/>
          </ac:spMkLst>
        </pc:spChg>
      </pc:sldChg>
      <pc:sldChg chg="modSp new mod setBg">
        <pc:chgData name="李 承洺" userId="8ae4f237753fad29" providerId="LiveId" clId="{B64472F5-3BCC-4EC8-9B88-94381D43F4C8}" dt="2022-08-10T23:15:20.967" v="5763" actId="2711"/>
        <pc:sldMkLst>
          <pc:docMk/>
          <pc:sldMk cId="4153313972" sldId="267"/>
        </pc:sldMkLst>
        <pc:spChg chg="mod">
          <ac:chgData name="李 承洺" userId="8ae4f237753fad29" providerId="LiveId" clId="{B64472F5-3BCC-4EC8-9B88-94381D43F4C8}" dt="2022-08-10T23:15:20.967" v="5763" actId="2711"/>
          <ac:spMkLst>
            <pc:docMk/>
            <pc:sldMk cId="4153313972" sldId="267"/>
            <ac:spMk id="2" creationId="{EE6116D5-A6C0-39F2-9498-2B47EE3E347D}"/>
          </ac:spMkLst>
        </pc:spChg>
        <pc:spChg chg="mod">
          <ac:chgData name="李 承洺" userId="8ae4f237753fad29" providerId="LiveId" clId="{B64472F5-3BCC-4EC8-9B88-94381D43F4C8}" dt="2022-08-10T22:42:24.457" v="5472" actId="20577"/>
          <ac:spMkLst>
            <pc:docMk/>
            <pc:sldMk cId="4153313972" sldId="267"/>
            <ac:spMk id="3" creationId="{A62C9CF5-759C-8990-CA78-39841018DC50}"/>
          </ac:spMkLst>
        </pc:spChg>
      </pc:sldChg>
      <pc:sldChg chg="addSp modSp new mod setBg">
        <pc:chgData name="李 承洺" userId="8ae4f237753fad29" providerId="LiveId" clId="{B64472F5-3BCC-4EC8-9B88-94381D43F4C8}" dt="2022-08-10T23:14:25.601" v="5758" actId="2711"/>
        <pc:sldMkLst>
          <pc:docMk/>
          <pc:sldMk cId="3794708926" sldId="268"/>
        </pc:sldMkLst>
        <pc:spChg chg="mod">
          <ac:chgData name="李 承洺" userId="8ae4f237753fad29" providerId="LiveId" clId="{B64472F5-3BCC-4EC8-9B88-94381D43F4C8}" dt="2022-08-10T22:43:16.405" v="5492" actId="20577"/>
          <ac:spMkLst>
            <pc:docMk/>
            <pc:sldMk cId="3794708926" sldId="268"/>
            <ac:spMk id="2" creationId="{6E626398-494E-00F7-5875-9B819A900A1F}"/>
          </ac:spMkLst>
        </pc:spChg>
        <pc:spChg chg="mod">
          <ac:chgData name="李 承洺" userId="8ae4f237753fad29" providerId="LiveId" clId="{B64472F5-3BCC-4EC8-9B88-94381D43F4C8}" dt="2022-08-10T23:14:25.601" v="5758" actId="2711"/>
          <ac:spMkLst>
            <pc:docMk/>
            <pc:sldMk cId="3794708926" sldId="268"/>
            <ac:spMk id="3" creationId="{FAB8E706-BA53-D0FF-663B-FD0F08E0A952}"/>
          </ac:spMkLst>
        </pc:spChg>
        <pc:picChg chg="add mod">
          <ac:chgData name="李 承洺" userId="8ae4f237753fad29" providerId="LiveId" clId="{B64472F5-3BCC-4EC8-9B88-94381D43F4C8}" dt="2022-08-10T22:48:29.597" v="5695" actId="14100"/>
          <ac:picMkLst>
            <pc:docMk/>
            <pc:sldMk cId="3794708926" sldId="268"/>
            <ac:picMk id="5" creationId="{975E8DB4-2C53-3273-7B17-E9333527E8EA}"/>
          </ac:picMkLst>
        </pc:picChg>
        <pc:picChg chg="add mod">
          <ac:chgData name="李 承洺" userId="8ae4f237753fad29" providerId="LiveId" clId="{B64472F5-3BCC-4EC8-9B88-94381D43F4C8}" dt="2022-08-10T22:48:20.244" v="5692" actId="1076"/>
          <ac:picMkLst>
            <pc:docMk/>
            <pc:sldMk cId="3794708926" sldId="268"/>
            <ac:picMk id="7" creationId="{783AE855-E022-59F4-18B3-1C454F8172D1}"/>
          </ac:picMkLst>
        </pc:picChg>
        <pc:picChg chg="add mod">
          <ac:chgData name="李 承洺" userId="8ae4f237753fad29" providerId="LiveId" clId="{B64472F5-3BCC-4EC8-9B88-94381D43F4C8}" dt="2022-08-10T22:48:26.045" v="5694" actId="1076"/>
          <ac:picMkLst>
            <pc:docMk/>
            <pc:sldMk cId="3794708926" sldId="268"/>
            <ac:picMk id="9" creationId="{7884253D-C0AD-A607-7E0A-F18F4527CD16}"/>
          </ac:picMkLst>
        </pc:picChg>
      </pc:sldChg>
      <pc:sldChg chg="modSp new mod setBg">
        <pc:chgData name="李 承洺" userId="8ae4f237753fad29" providerId="LiveId" clId="{B64472F5-3BCC-4EC8-9B88-94381D43F4C8}" dt="2022-08-10T22:51:46.259" v="5755" actId="5793"/>
        <pc:sldMkLst>
          <pc:docMk/>
          <pc:sldMk cId="2502505884" sldId="269"/>
        </pc:sldMkLst>
        <pc:spChg chg="mod">
          <ac:chgData name="李 承洺" userId="8ae4f237753fad29" providerId="LiveId" clId="{B64472F5-3BCC-4EC8-9B88-94381D43F4C8}" dt="2022-08-10T22:51:06.775" v="5722" actId="207"/>
          <ac:spMkLst>
            <pc:docMk/>
            <pc:sldMk cId="2502505884" sldId="269"/>
            <ac:spMk id="2" creationId="{1F3DC9B8-6A79-D2A2-27DE-DB9B33604966}"/>
          </ac:spMkLst>
        </pc:spChg>
        <pc:spChg chg="mod">
          <ac:chgData name="李 承洺" userId="8ae4f237753fad29" providerId="LiveId" clId="{B64472F5-3BCC-4EC8-9B88-94381D43F4C8}" dt="2022-08-10T22:51:46.259" v="5755" actId="5793"/>
          <ac:spMkLst>
            <pc:docMk/>
            <pc:sldMk cId="2502505884" sldId="269"/>
            <ac:spMk id="3" creationId="{53B21445-790D-AFBD-095C-5C15A1646E9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23:39:56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24575,'0'-4'0,"4"0"0,4-1 0,5 1 0,4 1 0,2 2 0,2 0 0,0 1 0,1 0 0,1 0 0,-1 0 0,-1 0 0,5 0 0,-4 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23:40:32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24575,'-2'115'0,"4"149"0,2-227 0,2-1 0,16 55 0,-13-59 0,-2 0 0,0 1 0,2 56 0,2 148 0,-1 31 0,-8 12 0,-5 239 0,-7-369 0,-2 84 0,10-200 41,-1 0-1,-14 58 1,10-60-537,1 1 1,-2 57-1,8-72-6330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23:40:3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24575,'0'37'0,"-2"77"0,6 1 0,27 173 0,40 197 0,-66-101 0,-8-205 0,3-153 0,1 142 0,-31 249 0,20-318-40,5 191-1,7-161-1243,-2-111-5542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23:40:02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1953 2 24575,'118'-2'0,"125"5"0,-225 0 0,-1 1 0,0 0 0,0 2 0,30 12 0,5 3 0,-49-20 0,-1 0 0,1 0 0,-1 0 0,1 1 0,-1-1 0,0 1 0,1 0 0,-1-1 0,0 1 0,0 0 0,0 0 0,0 0 0,-1 1 0,1-1 0,-1 0 0,1 1 0,-1-1 0,0 1 0,0-1 0,0 1 0,1 4 0,1 4 0,-1 1 0,-1 0 0,0 24 0,3 22 0,61 178 0,-37-146 0,-4 0 0,16 120 0,-34-104 0,-7 107 0,-2-64 0,0-102 0,-1 1 0,-13 52 0,-3 40 0,15-106 0,-1-1 0,-14 43 0,13-56 0,2 0 0,-1 0 0,2 1 0,1 0 0,1 0 0,0 0 0,2 0 0,0 0 0,6 37 0,14 19 0,44 106 0,-40-127 0,-4 2 0,-1 0 0,-4 2 0,11 80 0,-23-79 0,-7 80 0,-1-14 0,7 7 0,-4 169 0,-3-263 0,-1 0 0,-2-1 0,-20 60 0,12-47 0,-10 63 0,-30 260 0,46-313 0,2 0 0,1 64 0,5-97 0,0 0 0,-2-1 0,-9 34 0,6-32 0,1 0 0,-3 49 0,6-35 0,-2-1 0,-18 72 0,13-75 0,2 0 0,2 1 0,-2 59 0,9-46 0,-1 76 0,-1-127 0,1-1 0,-1 1 0,1-1 0,-1 1 0,0-1 0,0 0 0,0 1 0,-1-1 0,1 0 0,0 0 0,-1 0 0,1 0 0,-1 0 0,0 0 0,0 0 0,0 0 0,0-1 0,0 1 0,0-1 0,0 1 0,0-1 0,-3 1 0,-8 4 0,0-1 0,0-1 0,-15 4 0,-7 2 0,-24 12 0,-146 46 0,172-60 0,0-1 0,-1-1 0,0-2 0,-48-1 0,-923-7 0,637 5 0,343-3 0,-47-7 0,46 4 0,-45-2 0,7 6 0,-81-13 0,135 12 0,1 1 0,-1-1 0,1 1 0,-1 1 0,0 0 0,-11 1 0,20-1 0,-1 0 0,1 0 0,0 1 0,-1-1 0,1 0 0,-1 1 0,1 0 0,0-1 0,0 1 0,-1-1 0,1 1 0,0 0 0,0 0 0,0 0 0,0 0 0,0 0 0,0 0 0,0 0 0,0 0 0,0 0 0,1 0 0,-1 1 0,0-1 0,1 0 0,-1 1 0,1-1 0,-1 0 0,1 1 0,0-1 0,-1 0 0,1 1 0,0-1 0,0 1 0,0-1 0,0 0 0,0 1 0,0-1 0,1 1 0,-1-1 0,0 0 0,1 1 0,0 1 0,27 79 0,-19-58 0,-1 1 0,8 37 0,6 79 0,-7 0 0,-4 177 0,-12 525 0,-1-805 0,-2 0 0,-2 0 0,-1-1 0,-17 49 0,5-16 0,15-53 0,1 0 0,1 1 0,1-1 0,1 0 0,0 1 0,3 19 0,23 106 0,-2-16 0,-20-107 0,1 0 0,1 0 0,1 0 0,0-1 0,11 19 0,11 28 0,-28-63 0,1 0 0,-1 0 0,1 0 0,0 0 0,0-1 0,0 1 0,0 0 0,0-1 0,1 0 0,-1 0 0,1 0 0,-1 0 0,1 0 0,0 0 0,0 0 0,0-1 0,0 0 0,0 1 0,0-1 0,0 0 0,0-1 0,1 1 0,3 0 0,9 1 0,1-1 0,-1-1 0,26-2 0,-10 0 0,655-1 0,-651 5 0,54 9 0,-23-1 0,-63-10-170,1 1-1,-1 0 0,0 0 1,0 0-1,0 0 0,0 1 1,5 2-1,4 5-6655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23:40:0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24575,'3979'0'-1365,"-3959"0"-5461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23:40:1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2436 7639 24575,'190'-2'0,"205"5"0,-312 7 0,26 1 0,391-11 0,-481 1 0,-1 1 0,27 5 0,36 4 0,175 11 0,-199-21 0,97-4 0,-151 3 0,0-1 0,0 1 0,0-1 0,0 0 0,0 0 0,0 0 0,0-1 0,0 1 0,-1-1 0,1 0 0,0 0 0,-1 1 0,0-2 0,1 1 0,-1 0 0,0 0 0,0-1 0,0 1 0,0-1 0,-1 0 0,1 1 0,-1-1 0,1 0 0,-1 0 0,0 0 0,0 0 0,-1 0 0,1 0 0,0-6 0,1-11 0,0 1 0,-1-1 0,-4-35 0,1 23 0,3-155 0,-4-87 0,1 256 0,-2-1 0,0 1 0,-8-24 0,-9-35 0,12 10 0,-2-126 0,11 137 0,2-49 0,-16-130 0,5 129 0,7-156 0,4 123 0,9 3 0,0-3 0,-11-115 0,-1 250 0,0 0 0,1 0 0,-1 1 0,0-1 0,-1 0 0,1 1 0,-1-1 0,1 1 0,-1-1 0,0 1 0,0 0 0,-1 0 0,1 0 0,-1 0 0,1 0 0,-1 1 0,0-1 0,0 1 0,0-1 0,-1 1 0,1 0 0,0 0 0,-1 1 0,1-1 0,-7-1 0,-12-5 0,0 1 0,0 1 0,-26-3 0,32 6 0,-31-6 0,12 4 0,1-2 0,0-1 0,0-2 0,-52-23 0,65 25 0,0 1 0,-1 1 0,0 0 0,0 2 0,-1 1 0,1 0 0,-38 2 0,-48-7 0,79 3 0,-33-4 0,-102-3 0,-923 13 0,1047 0 0,-41 8 0,-25 2 0,-157-12 0,-59 3 0,186 7 0,-144 3 0,240-11 0,-48 9 0,-33 1 0,-127 4 0,217-12 0,0-1 0,-36-2 0,64-1 0,1 0 0,0 0 0,-1 0 0,1 0 0,-1 0 0,1-1 0,0 1 0,0-1 0,0 1 0,0-1 0,0 0 0,0 0 0,0 0 0,1 0 0,-1 0 0,1 0 0,-1 0 0,1-1 0,0 1 0,0 0 0,0-1 0,0 1 0,0-1 0,1 1 0,-1-5 0,-3-12 0,0 1 0,-1-28 0,4 35 0,-7-186 0,-4-30 0,1 146 0,4 33 0,-2-80 0,10-496 0,-4 587 0,-1-1 0,-1 1 0,-3 0 0,-15-48 0,11 45 0,1-1 0,3 0 0,-4-46 0,8 46 0,-12-54 0,8 59 0,2-1 0,-2-43 0,-4-45 0,4 56 0,2 16 0,-9-178 0,15-217 0,-1 427 0,-1 1 0,-6-27 0,4 26 0,1 0 0,-1-26 0,4 12 0,1 8 0,-2-1 0,0 0 0,-2 1 0,-1 0 0,-8-29 0,1 19 0,1 0 0,2-1 0,2 0 0,1 0 0,0-66 0,8 57 0,2 0 0,2 1 0,14-53 0,-6 29 0,-9 40 0,0 0 0,2 1 0,2 0 0,16-37 0,3 6 0,-15 29 0,1 1 0,2 1 0,23-32 0,-22 36 0,0-1 0,-1-1 0,-2 0 0,0-1 0,12-37 0,-18 34 30,-2 1 0,-1-1 0,2-41 0,5-31-1515,-9 84-5341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23:40:1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24575,'133'-3'0,"141"6"0,-187 6 0,94 4 0,-145-12 0,46 9 0,-45-5 0,43 0 0,-33-3 0,77 12 0,58 4-71,323-9 0,-303-10-1152,-184 1-5603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23:40:18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24575,'6'-3'0,"-1"-1"0,1 2 0,0-1 0,0 1 0,1 0 0,-1 0 0,0 0 0,1 1 0,-1 0 0,1 1 0,-1-1 0,13 2 0,18-4 0,114-13 0,-112 13 0,20-4 0,1-3 0,-1-2 0,99-34 0,-152 43-151,0 1-1,0-1 0,0 0 0,0 0 1,-1 0-1,1-1 0,-1 0 1,9-9-1,-3 1-6674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23:40:20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24575,'3005'0'0,"-2958"-3"0,0-1 0,47-11 0,-50 7 0,1 1 0,61 0 0,55-3 0,-23-1 0,440 12-1365,-553-1-5461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23:40:27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24575,'86'1'0,"105"15"0,-112-10 0,143-5 0,-95-3 0,990 2-1365,-1099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23:40:30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24575,'1748'0'0,"-1666"-3"0,82-15 0,-85 7 0,97 0 0,34 9 0,158 6 0,-186 17 0,-76-2 0,-71-11 0,1-2 0,61 3 0,-70-10 0,-17 1 0,0-1 0,0 1 0,1 1 0,-1 0 0,18 4 0,-26-4 0,1 0 0,-1 0 0,0 0 0,1 0 0,-1 0 0,0 1 0,0-1 0,1 1 0,-1 0 0,0-1 0,-1 1 0,1 0 0,0 0 0,-1 0 0,1 1 0,-1-1 0,1 0 0,-1 0 0,0 1 0,0-1 0,0 1 0,0-1 0,-1 1 0,1-1 0,-1 1 0,1 0 0,-1 3 0,2 16 0,-2 0 0,0 0 0,-1 0 0,-2 0 0,0 0 0,-1 0 0,-1-1 0,-12 34 0,-52 146 0,63-174 0,2 1 0,1-1 0,1 1 0,2 0 0,4 42 0,-1 12 0,-2-63 0,1 1 0,1-1 0,1 1 0,9 26 0,7 41 0,-15-61-34,1 0 0,2-1-1,12 30 1,-6-16-1194,-8-23-5598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189C-648B-6D09-1F08-F22FA6180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77E78-B210-7C63-FC59-704BBA433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C0F9C-B473-2115-670C-92430A3E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272-4AF1-424D-9E16-346ECFB65BE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8E0B-EAF5-BE08-D401-27C73911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0202-D429-5A78-EA24-60A5F911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CFA1-5913-4334-847D-844D5267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433C-33F4-CFB9-B1CF-D3ABDE81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1409B-5AA4-A983-8314-55E44585D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C018-4688-BFFE-6CE1-56EC156B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272-4AF1-424D-9E16-346ECFB65BE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2F2C5-3749-CE8F-970A-954CE674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E951-5C76-0335-493A-B9884CD0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CFA1-5913-4334-847D-844D5267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AAC12-E2A9-9B3C-4C2A-AB5E58F42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77393-5041-E007-F2F6-7CBEEAE1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CB7D-49B5-F5A6-ABEE-6D290D62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272-4AF1-424D-9E16-346ECFB65BE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88AF-FBF6-5795-EE64-665D5810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B921-62AD-4E7C-EE21-8B0F06D7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CFA1-5913-4334-847D-844D5267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FB72-D128-25A8-9142-9F31E5C8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2A62-D775-0704-10EB-13406B5D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DB63-7BCA-B2FD-65C3-5149A9C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272-4AF1-424D-9E16-346ECFB65BE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FC26-C694-2595-539E-E691632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F369-4948-3CFD-3954-0BE56F19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CFA1-5913-4334-847D-844D5267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761E-AF8F-8552-DD71-57790143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50C5-4951-9E85-0A7F-F4EE3371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F1031-96C2-C102-D89C-00CD9372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272-4AF1-424D-9E16-346ECFB65BE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7186-A620-42F1-33C8-935750C5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6979-2703-B61F-F44F-F760EC8C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CFA1-5913-4334-847D-844D5267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D9A2-27D1-403A-3A65-6F3B98D3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B03A-A51A-16BD-A535-931B3905D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A50E4-2F5C-3554-9D6A-FCF9A5EB8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1271E-2CE5-E23F-51CB-AD90A4AD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272-4AF1-424D-9E16-346ECFB65BE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E4BD2-EFC5-57D7-1C18-C444BF5E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16651-7763-647A-1C55-6BCB29BF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CFA1-5913-4334-847D-844D5267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1BFF-9ACC-F69B-0D6A-9A87754A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2C0C-CB92-611C-0D6C-E1423230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A4892-0A20-838E-47CD-8D71B7ED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AA25-6336-C565-4C64-864971AAD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BAE15-FF24-936A-1BAD-649B72C08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EA5F4-3683-1E63-4191-30590FC4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272-4AF1-424D-9E16-346ECFB65BE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91C4B-1583-98C8-A37D-5AE09952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81A5D-3FAA-1A18-5140-D52D25F0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CFA1-5913-4334-847D-844D5267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BB30-BF8D-2580-23E2-3B483B86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015D3-1492-5064-E04E-A4402508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272-4AF1-424D-9E16-346ECFB65BE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79852-4093-9678-9B1E-0928D9B7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5E510-B595-B9DB-01C9-7CAB6DF7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CFA1-5913-4334-847D-844D5267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8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4335C-6FFC-4359-4F76-3305C005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272-4AF1-424D-9E16-346ECFB65BE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E6667-CDB3-BB7A-0A3C-5D129654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FB3CF-2A0E-E9C3-6777-B4C992D2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CFA1-5913-4334-847D-844D5267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4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8635-9E5C-688A-0858-CEA2C9B7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C613-3D4A-B367-A528-FAF953C2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58582-A0B9-8361-ED3F-DAC157A55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14518-7DFF-9EFA-9553-6F90BA09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272-4AF1-424D-9E16-346ECFB65BE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D325-FF59-8C30-639B-61100C50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E147-CC6A-2962-E43C-FFC84F26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CFA1-5913-4334-847D-844D5267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FA75-FEA0-7BAD-7A11-D9867697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DF06E-1772-2214-BB63-521677669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55C58-1905-1EBF-37D4-BB661400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59601-3CC9-9E0F-F747-9371FE90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272-4AF1-424D-9E16-346ECFB65BE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18323-92E6-512F-86D5-FB728628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829B0-43D4-D904-4461-74ECA72D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CFA1-5913-4334-847D-844D5267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3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117B1-A774-93CF-1FB8-0446753B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7C5C6-9C89-8354-B9AB-17AFF828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B03F6-882E-8E70-0C4A-7E37BA561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64272-4AF1-424D-9E16-346ECFB65BE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4727-9BFA-C73D-2B6A-4AAA37DA5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D261-51A3-B7F5-DFDD-335225D97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CFA1-5913-4334-847D-844D52672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9.png"/><Relationship Id="rId21" Type="http://schemas.openxmlformats.org/officeDocument/2006/relationships/image" Target="../media/image14.png"/><Relationship Id="rId7" Type="http://schemas.openxmlformats.org/officeDocument/2006/relationships/image" Target="../media/image70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0.png"/><Relationship Id="rId24" Type="http://schemas.openxmlformats.org/officeDocument/2006/relationships/customXml" Target="../ink/ink11.xml"/><Relationship Id="rId5" Type="http://schemas.openxmlformats.org/officeDocument/2006/relationships/image" Target="../media/image60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1B41-17BC-7A8B-22F0-7D57D4C82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A[53.7] FO4</a:t>
            </a:r>
            <a:r>
              <a:rPr lang="en-US" sz="4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(1V)</a:t>
            </a:r>
            <a: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,[183.02] E</a:t>
            </a:r>
            <a:r>
              <a:rPr lang="en-US" sz="4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u(1V)</a:t>
            </a:r>
            <a:b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 Absolute Value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EDFE-EEB2-2E77-4730-85D7BA620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G7 Team member: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Chengming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Haowei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Ge, Rui Yang and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Zhuohao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Chang</a:t>
            </a:r>
          </a:p>
        </p:txBody>
      </p:sp>
    </p:spTree>
    <p:extLst>
      <p:ext uri="{BB962C8B-B14F-4D97-AF65-F5344CB8AC3E}">
        <p14:creationId xmlns:p14="http://schemas.microsoft.com/office/powerpoint/2010/main" val="10214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753C88-E9F3-AE3B-F18D-4442BA7A3A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Sizing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Energy Minimization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753C88-E9F3-AE3B-F18D-4442BA7A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7CE487-48F1-4C90-2C09-F0B5B45C1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Sizing impact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using excel model provided in the lecture,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drops down to 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132.54,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1.5*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Delay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Vdd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impact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𝐷𝑚𝑖𝑛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𝑉𝑑𝑑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𝑉𝑑𝑑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−0.2)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=53.64=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𝑉𝑑𝑑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𝑉𝑑𝑑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−0.2)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34.33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1.5∗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𝐷𝑚𝑖𝑛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53.64∗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𝑉𝑑𝑑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num>
                      <m:den>
                        <m:sSup>
                          <m:sSupPr>
                            <m:ctrlPr>
                              <a:rPr kumimoji="0" lang="en-US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0" lang="en-US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𝑉𝑑𝑑</m:t>
                            </m:r>
                            <m:r>
                              <a:rPr kumimoji="0" lang="en-US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−0.2)</m:t>
                            </m:r>
                          </m:e>
                          <m:sup>
                            <m:r>
                              <a:rPr kumimoji="0" lang="en-US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Vdd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= 0.775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kern="1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Energy</m:t>
                    </m:r>
                    <m:r>
                      <m:rPr>
                        <m:nor/>
                      </m:rPr>
                      <a:rPr lang="en-US" sz="1600" b="1" kern="1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𝒕𝒐𝒕</m:t>
                        </m:r>
                      </m:sub>
                    </m:sSub>
                    <m:r>
                      <m:rPr>
                        <m:nor/>
                      </m:rPr>
                      <a:rPr lang="en-US" sz="1600" b="1" kern="1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𝒅𝒅</m:t>
                        </m:r>
                      </m:sub>
                      <m:sup>
                        <m: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m:rPr>
                        <m:nor/>
                      </m:rPr>
                      <a:rPr lang="en-US" sz="1600" b="1" kern="1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1600" b="1" i="0" kern="100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𝟏𝟖𝟑</m:t>
                    </m:r>
                    <m:r>
                      <a:rPr lang="en-US" sz="1600" b="1" i="0" kern="100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 b="1" i="0" kern="100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𝟎𝟐</m:t>
                    </m:r>
                    <m:r>
                      <a:rPr lang="en-US" sz="1600" b="1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b="1" i="1" kern="100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1" i="1" kern="100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1600" b="1" i="1" kern="100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600" b="1" i="1" kern="100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𝟕𝟕𝟓</m:t>
                        </m:r>
                      </m:e>
                      <m:sup>
                        <m:r>
                          <a:rPr lang="en-US" sz="1600" b="1" i="1" kern="100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𝟏𝟎𝟗</m:t>
                    </m:r>
                    <m:r>
                      <a:rPr lang="en-US" sz="16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𝟗𝟑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Combination impact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kern="100" dirty="0" smtClean="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Energy</m:t>
                    </m:r>
                    <m:r>
                      <m:rPr>
                        <m:nor/>
                      </m:rPr>
                      <a:rPr lang="en-US" sz="1600" b="1" kern="100" dirty="0" smtClean="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𝒕𝒐𝒕</m:t>
                        </m:r>
                      </m:sub>
                    </m:sSub>
                    <m:r>
                      <m:rPr>
                        <m:nor/>
                      </m:rPr>
                      <a:rPr lang="en-US" sz="1600" b="1" kern="1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𝒅𝒅</m:t>
                        </m:r>
                      </m:sub>
                      <m:sup>
                        <m:r>
                          <a:rPr lang="en-US" sz="1600" b="1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m:rPr>
                        <m:nor/>
                      </m:rPr>
                      <a:rPr lang="en-US" sz="1600" b="1" kern="1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1600" b="1" i="0" kern="100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𝟏𝟑𝟐</m:t>
                    </m:r>
                    <m:r>
                      <a:rPr lang="en-US" sz="1600" b="1" i="0" kern="100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 b="1" i="0" kern="100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𝟓𝟒</m:t>
                    </m:r>
                    <m:r>
                      <a:rPr lang="en-US" sz="1600" b="1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b="1" i="1" kern="100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1" i="1" kern="100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1600" b="1" i="1" kern="100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600" b="1" i="1" kern="100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𝟕𝟕𝟓</m:t>
                        </m:r>
                      </m:e>
                      <m:sup>
                        <m:r>
                          <a:rPr lang="en-US" sz="1600" b="1" i="1" kern="100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𝟕𝟗</m:t>
                    </m:r>
                    <m:r>
                      <a:rPr lang="en-US" sz="16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𝟔𝟏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7CE487-48F1-4C90-2C09-F0B5B45C1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52E0F66-7685-D320-5B3D-B5ABF8EA8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98" y="2573011"/>
            <a:ext cx="8653807" cy="5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4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6116D5-A6C0-39F2-9498-2B47EE3E34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Sizing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Optimization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6116D5-A6C0-39F2-9498-2B47EE3E3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9CF5-759C-8990-CA78-39841018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you decide about relative contribution of sizing and VDD in your overall delay increase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energy consumption using either sizing optimization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the energy reduction in these two methods.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energy reduction is the better way to reduce energy in the design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is the better way for this design, since it reduces 40% energy when delay is 1.5 times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delay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end up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56.5%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energy reduction when both optimization are applied</a:t>
            </a:r>
          </a:p>
        </p:txBody>
      </p:sp>
    </p:spTree>
    <p:extLst>
      <p:ext uri="{BB962C8B-B14F-4D97-AF65-F5344CB8AC3E}">
        <p14:creationId xmlns:p14="http://schemas.microsoft.com/office/powerpoint/2010/main" val="415331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3C88-E9F3-AE3B-F18D-4442BA7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&amp;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CE487-48F1-4C90-2C09-F0B5B45C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most important features of our design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Simplified Half-Adder Circuit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Intuitive Design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3bit Comparator,  from MSB to LSB,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eq signal. </a:t>
            </a:r>
          </a:p>
          <a:p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another chance, 3 things you would do different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Trying using PTL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Calculate other paths’ delay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 have little problem in our excel solver, as one of the stage effort is 0. But we can’t figure out the cause of this problem.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think we could do it better if there is more time provided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2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C9B8-6A79-D2A2-27DE-DB9B3360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1445-790D-AFBD-095C-5C15A164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0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6CBB-4768-17C1-86AD-135447CD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FFF24-BAC7-3814-6DF4-63A79AB866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12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1a) Circuit topology, 1b) Circuit Style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-(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to 1 Mux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Simplified Half Adder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3bit MSB to LSB Comparator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-static CMOS, XOR, AND, and OR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-Moderate Area, Regular and Intuitive design. Simplified Half Adder uses less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logic gates than normal Half Adder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Sizing +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optimization / </a:t>
                </a:r>
                <a:r>
                  <a: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Sizing impact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Delay increase: [</a:t>
                </a:r>
                <a:r>
                  <a:rPr lang="en-US" sz="16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]% out of 50%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Energy reduction : [</a:t>
                </a:r>
                <a:r>
                  <a:rPr lang="en-US" sz="16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27.58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]% out of 50%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Sizing +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optimization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impact</a:t>
                </a:r>
              </a:p>
              <a:p>
                <a:pPr marL="457200" lvl="1" indent="0">
                  <a:buNone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Delay increase: [</a:t>
                </a:r>
                <a:r>
                  <a:rPr lang="en-US" sz="16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]% out of 50%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Energy reduction : [</a:t>
                </a:r>
                <a:r>
                  <a:rPr lang="en-US" sz="16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]% out of 50%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Sizing +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optimization /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𝑐𝑜𝑚𝑏𝑖𝑛𝑎𝑡𝑖𝑜𝑛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impact</a:t>
                </a:r>
              </a:p>
              <a:p>
                <a:pPr marL="457200" lvl="1" indent="0">
                  <a:buNone/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Delay increase: [</a:t>
                </a:r>
                <a:r>
                  <a:rPr lang="en-US" sz="16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]% out of 50%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Energy reduction : [</a:t>
                </a:r>
                <a:r>
                  <a:rPr lang="en-US" sz="16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56.5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]% </a:t>
                </a:r>
              </a:p>
              <a:p>
                <a:pPr lvl="2"/>
                <a:endParaRPr lang="en-US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FFF24-BAC7-3814-6DF4-63A79AB86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1220"/>
              </a:xfrm>
              <a:blipFill>
                <a:blip r:embed="rId3"/>
                <a:stretch>
                  <a:fillRect l="-522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14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3C88-E9F3-AE3B-F18D-4442BA7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4DC4-802B-C059-D0B6-1E00D89B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the sign of given input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compared input bit 3(A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logic 0.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input with 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another input connects to ground.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3 bit 2’s complement circuit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decision done by the step 1.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3-bit magnitude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Output from step 2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it with given threshold value(3-bit comparator)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214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3C88-E9F3-AE3B-F18D-4442BA7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Topology &amp; Reasoning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CE487-48F1-4C90-2C09-F0B5B45C1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14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Half Adder                      2-1  Mux(2’s Complement refers figure 1)   3-bit Comparator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E586E26-8B0F-D07D-FE2A-4BB86AE81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7" y="2338481"/>
            <a:ext cx="4277322" cy="362000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E7DB85D-CA86-3B4E-010B-F98BB2083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69" y="2338481"/>
            <a:ext cx="3911271" cy="3620006"/>
          </a:xfrm>
          <a:prstGeom prst="rect">
            <a:avLst/>
          </a:prstGeom>
        </p:spPr>
      </p:pic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7DB02A45-604E-68F5-FBCE-9E6E6AF57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40" y="2338481"/>
            <a:ext cx="2491283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4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398-494E-00F7-5875-9B819A90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Topology (Continuing)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E706-BA53-D0FF-663B-FD0F08E0A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gate can be implemented as below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gate can be implemented as below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gate can be implemented as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wall, indoor, tiled&#10;&#10;Description automatically generated">
            <a:extLst>
              <a:ext uri="{FF2B5EF4-FFF2-40B4-BE49-F238E27FC236}">
                <a16:creationId xmlns:a16="http://schemas.microsoft.com/office/drawing/2014/main" id="{975E8DB4-2C53-3273-7B17-E9333527E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04" y="2240571"/>
            <a:ext cx="2022383" cy="837791"/>
          </a:xfrm>
          <a:prstGeom prst="rect">
            <a:avLst/>
          </a:prstGeom>
        </p:spPr>
      </p:pic>
      <p:pic>
        <p:nvPicPr>
          <p:cNvPr id="7" name="Picture 6" descr="A pair of glasses&#10;&#10;Description automatically generated with medium confidence">
            <a:extLst>
              <a:ext uri="{FF2B5EF4-FFF2-40B4-BE49-F238E27FC236}">
                <a16:creationId xmlns:a16="http://schemas.microsoft.com/office/drawing/2014/main" id="{783AE855-E022-59F4-18B3-1C454F817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08" y="3374429"/>
            <a:ext cx="2022383" cy="102458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884253D-C0AD-A607-7E0A-F18F4527C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04" y="4865240"/>
            <a:ext cx="2093987" cy="8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0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3C88-E9F3-AE3B-F18D-4442BA7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Topology &amp; Reasoning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CE487-48F1-4C90-2C09-F0B5B45C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-This is an intuitive design, and we got ideas from combinational logic.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-Beyond that, we made a little improvement on the Half-Adder design, which uses less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logic gates and so transistors. Thus, it saves energy from the design perspective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options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considered the full adder, ripple adder, etc. But we thought it was not necessary to put a full adder into the design, since we were not designing an ALU to do a very complex calculation. And main goal of this design is saving energy and with less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0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3C88-E9F3-AE3B-F18D-4442BA7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4DC4-802B-C059-D0B6-1E00D89B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Critical Path</a:t>
            </a:r>
          </a:p>
        </p:txBody>
      </p:sp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8BFAC22D-80B8-1F07-68A5-676B1D968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44" y="2175644"/>
            <a:ext cx="9532037" cy="43172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34EB771-063F-2B0C-A672-7F12A4E9C3FC}"/>
                  </a:ext>
                </a:extLst>
              </p14:cNvPr>
              <p14:cNvContentPartPr/>
              <p14:nvPr/>
            </p14:nvContentPartPr>
            <p14:xfrm>
              <a:off x="1760220" y="2895000"/>
              <a:ext cx="86400" cy="8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34EB771-063F-2B0C-A672-7F12A4E9C3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1220" y="2886360"/>
                <a:ext cx="1040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9FF686-8412-5CCC-FFD9-AD728F48CA0D}"/>
                  </a:ext>
                </a:extLst>
              </p14:cNvPr>
              <p14:cNvContentPartPr/>
              <p14:nvPr/>
            </p14:nvContentPartPr>
            <p14:xfrm>
              <a:off x="1407780" y="2902560"/>
              <a:ext cx="1003680" cy="2950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9FF686-8412-5CCC-FFD9-AD728F48CA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8780" y="2893560"/>
                <a:ext cx="1021320" cy="29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CCABD0-244D-E9A0-A2AE-56C6FDE34F6A}"/>
                  </a:ext>
                </a:extLst>
              </p14:cNvPr>
              <p14:cNvContentPartPr/>
              <p14:nvPr/>
            </p14:nvContentPartPr>
            <p14:xfrm>
              <a:off x="2209860" y="5882640"/>
              <a:ext cx="14396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CCABD0-244D-E9A0-A2AE-56C6FDE34F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0860" y="5873640"/>
                <a:ext cx="14572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F33DCA5-DCAF-B7BE-BFA0-11F2E404458D}"/>
              </a:ext>
            </a:extLst>
          </p:cNvPr>
          <p:cNvGrpSpPr/>
          <p:nvPr/>
        </p:nvGrpSpPr>
        <p:grpSpPr>
          <a:xfrm>
            <a:off x="3458700" y="2948640"/>
            <a:ext cx="3313080" cy="2881800"/>
            <a:chOff x="3458700" y="2948640"/>
            <a:chExt cx="3313080" cy="28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D86749-715F-4590-90C3-D4F766CA47DC}"/>
                    </a:ext>
                  </a:extLst>
                </p14:cNvPr>
                <p14:cNvContentPartPr/>
                <p14:nvPr/>
              </p14:nvContentPartPr>
              <p14:xfrm>
                <a:off x="3458700" y="3056280"/>
                <a:ext cx="1587960" cy="2774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D86749-715F-4590-90C3-D4F766CA47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49700" y="3047280"/>
                  <a:ext cx="1605600" cy="27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DD9FCB-C0A3-9F4C-6324-E023BE806B0E}"/>
                    </a:ext>
                  </a:extLst>
                </p14:cNvPr>
                <p14:cNvContentPartPr/>
                <p14:nvPr/>
              </p14:nvContentPartPr>
              <p14:xfrm>
                <a:off x="3589020" y="3046920"/>
                <a:ext cx="716040" cy="32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DD9FCB-C0A3-9F4C-6324-E023BE806B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0020" y="3037920"/>
                  <a:ext cx="733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2F3357-5479-0F70-67C3-0195F1E8A78B}"/>
                    </a:ext>
                  </a:extLst>
                </p14:cNvPr>
                <p14:cNvContentPartPr/>
                <p14:nvPr/>
              </p14:nvContentPartPr>
              <p14:xfrm>
                <a:off x="4487940" y="3032520"/>
                <a:ext cx="262080" cy="61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2F3357-5479-0F70-67C3-0195F1E8A7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79300" y="3023880"/>
                  <a:ext cx="279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360FE0-9143-83DE-BFF9-4E5E6EB9AEB1}"/>
                    </a:ext>
                  </a:extLst>
                </p14:cNvPr>
                <p14:cNvContentPartPr/>
                <p14:nvPr/>
              </p14:nvContentPartPr>
              <p14:xfrm>
                <a:off x="5227020" y="2948640"/>
                <a:ext cx="1544760" cy="23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360FE0-9143-83DE-BFF9-4E5E6EB9AE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8380" y="2939640"/>
                  <a:ext cx="15624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3603846-ACF9-F815-FABA-7989DC135F5A}"/>
                  </a:ext>
                </a:extLst>
              </p14:cNvPr>
              <p14:cNvContentPartPr/>
              <p14:nvPr/>
            </p14:nvContentPartPr>
            <p14:xfrm>
              <a:off x="7093980" y="2963760"/>
              <a:ext cx="662400" cy="9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3603846-ACF9-F815-FABA-7989DC135F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84980" y="2955120"/>
                <a:ext cx="6800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A638EA-EE3D-9AC4-71C0-2A3AB5E71332}"/>
                  </a:ext>
                </a:extLst>
              </p14:cNvPr>
              <p14:cNvContentPartPr/>
              <p14:nvPr/>
            </p14:nvContentPartPr>
            <p14:xfrm>
              <a:off x="8008380" y="2986080"/>
              <a:ext cx="1236600" cy="450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A638EA-EE3D-9AC4-71C0-2A3AB5E7133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99380" y="2977080"/>
                <a:ext cx="1254240" cy="46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F09948B-496C-6DE3-43F6-6163164981D9}"/>
              </a:ext>
            </a:extLst>
          </p:cNvPr>
          <p:cNvGrpSpPr/>
          <p:nvPr/>
        </p:nvGrpSpPr>
        <p:grpSpPr>
          <a:xfrm>
            <a:off x="9387180" y="3840360"/>
            <a:ext cx="55440" cy="2208960"/>
            <a:chOff x="9387180" y="3840360"/>
            <a:chExt cx="55440" cy="22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4F4FCA-A9E8-6115-E368-E7EC25CD0927}"/>
                    </a:ext>
                  </a:extLst>
                </p14:cNvPr>
                <p14:cNvContentPartPr/>
                <p14:nvPr/>
              </p14:nvContentPartPr>
              <p14:xfrm>
                <a:off x="9410220" y="3840360"/>
                <a:ext cx="32400" cy="990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4F4FCA-A9E8-6115-E368-E7EC25CD09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01220" y="3831360"/>
                  <a:ext cx="50040" cy="10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C723042-D1C9-A9DD-37CC-7478D9BDA6BC}"/>
                    </a:ext>
                  </a:extLst>
                </p14:cNvPr>
                <p14:cNvContentPartPr/>
                <p14:nvPr/>
              </p14:nvContentPartPr>
              <p14:xfrm>
                <a:off x="9387180" y="5059320"/>
                <a:ext cx="40320" cy="99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C723042-D1C9-A9DD-37CC-7478D9BDA6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78180" y="5050680"/>
                  <a:ext cx="57960" cy="100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422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3C88-E9F3-AE3B-F18D-4442BA7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 Gate Sizing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7CE487-48F1-4C90-2C09-F0B5B45C1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045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sizing optimization of the critical path</a:t>
                </a:r>
              </a:p>
              <a:p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Sizing of each stage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7CE487-48F1-4C90-2C09-F0B5B45C1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04594"/>
              </a:xfrm>
              <a:blipFill>
                <a:blip r:embed="rId3"/>
                <a:stretch>
                  <a:fillRect l="-522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E90A767-AF9B-8E54-7F8F-4C73EC80A6CE}"/>
              </a:ext>
            </a:extLst>
          </p:cNvPr>
          <p:cNvSpPr txBox="1"/>
          <p:nvPr/>
        </p:nvSpPr>
        <p:spPr>
          <a:xfrm>
            <a:off x="0" y="3645943"/>
            <a:ext cx="1102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132EB8FE-08CE-5D14-3B6F-D9AA18269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235"/>
            <a:ext cx="9211961" cy="2143424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3AC0C5B-6ABB-6DDB-C47F-6D728A24E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53810"/>
              </p:ext>
            </p:extLst>
          </p:nvPr>
        </p:nvGraphicFramePr>
        <p:xfrm>
          <a:off x="945072" y="4947356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165690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043321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513017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98687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21868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78193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394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1909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= 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= 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= 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= 1.11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= 1.98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3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= 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= 4.69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= 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= 9.49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16.9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=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=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14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AF1A-3CA1-E98C-067B-A49C11F8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 Gate Sizing Approach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Continuing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7810B-08F6-09DD-7BC2-DE67DE78A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=32</m:t>
                    </m:r>
                  </m:oMath>
                </a14:m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kern="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arasitic delay: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𝑋𝑂𝑅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kern="1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6.5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+4.3×</m:t>
                        </m:r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6.5+4.3</m:t>
                        </m:r>
                      </m:den>
                    </m:f>
                    <m:r>
                      <a:rPr lang="en-US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;</a:t>
                </a:r>
                <a:r>
                  <a:rPr lang="en-US" sz="2000" i="1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𝑁𝐴𝑁𝐷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6.5</m:t>
                        </m:r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×2+4.3×2</m:t>
                        </m:r>
                      </m:num>
                      <m:den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6.5+4.3</m:t>
                        </m:r>
                      </m:den>
                    </m:f>
                    <m:r>
                      <a:rPr lang="en-US" sz="20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000" i="1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𝑁𝑂𝑅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6.5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×2+4.3×2</m:t>
                        </m:r>
                      </m:num>
                      <m:den>
                        <m: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6.5+4.3</m:t>
                        </m:r>
                      </m:den>
                    </m:f>
                    <m:r>
                      <a:rPr lang="en-US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20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kern="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ogic effort: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𝑋𝑂𝑅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6.5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+4.3×</m:t>
                        </m:r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6.5+4.3</m:t>
                        </m:r>
                      </m:den>
                    </m:f>
                    <m:r>
                      <a:rPr lang="en-US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4;</m:t>
                    </m:r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𝑁𝐴𝑁𝐷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6.5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+4.3×2</m:t>
                        </m:r>
                      </m:num>
                      <m:den>
                        <m: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6.5+4.3</m:t>
                        </m:r>
                      </m:den>
                    </m:f>
                    <m:r>
                      <a:rPr lang="en-US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1.4;</m:t>
                    </m:r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𝑁𝑂𝑅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6.5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×2+4.3</m:t>
                        </m:r>
                      </m:num>
                      <m:den>
                        <m:r>
                          <a:rPr lang="en-US" sz="20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6.5+4.3</m:t>
                        </m:r>
                      </m:den>
                    </m:f>
                    <m:r>
                      <a:rPr lang="en-US" sz="20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1.6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 = 1*4*1.4*1*4*1.4*1*1.4*1*1.6*1*1.6*1*1.6*1=179.83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B=1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 = 32/1 = 32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Path effort F = GHB = 179.83*32*1 =5754.9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Stage effort: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𝐟</m:t>
                        </m:r>
                      </m:e>
                      <m:sup>
                        <m:r>
                          <a:rPr lang="en-US" sz="1800" b="1" i="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1" i="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ctrlPr>
                          <a:rPr lang="en-US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sz="1800" b="1" i="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𝟏𝟓</m:t>
                        </m:r>
                      </m:deg>
                      <m:e>
                        <m:r>
                          <a:rPr lang="en-US" sz="1800" b="1" i="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𝐅</m:t>
                        </m:r>
                      </m:e>
                    </m:rad>
                  </m:oMath>
                </a14:m>
                <a:r>
                  <a:rPr lang="en-US" sz="1800" b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1.78 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Min delay =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15×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1+4+2+1+4+2+1+2+1+2+1+2+1+2+1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𝟓𝟑</m:t>
                    </m:r>
                    <m:r>
                      <a:rPr lang="en-US" sz="1800" b="1" i="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800" b="1" i="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𝟕</m:t>
                    </m:r>
                  </m:oMath>
                </a14:m>
                <a:endParaRPr lang="en-US" sz="1800" b="1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Ctot</a:t>
                </a:r>
                <a:r>
                  <a:rPr lang="en-US" sz="1800" b="1" kern="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183.02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Energy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800" b="1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𝒕𝒐𝒕</m:t>
                        </m:r>
                      </m:sub>
                    </m:sSub>
                  </m:oMath>
                </a14:m>
                <a:r>
                  <a:rPr lang="en-US" sz="1800" b="1" kern="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1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𝒅𝒅</m:t>
                        </m:r>
                      </m:sub>
                      <m:sup>
                        <m:r>
                          <a:rPr lang="en-US" sz="1800" b="1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800" b="1" kern="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183.02*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1800" b="1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800" b="1" kern="1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7810B-08F6-09DD-7BC2-DE67DE78A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22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883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A[53.7] FO4(1V),[183.02] Eu(1V) 4-bit Absolute Value Detector</vt:lpstr>
      <vt:lpstr>Design Summary</vt:lpstr>
      <vt:lpstr>Design Preview</vt:lpstr>
      <vt:lpstr>Design Topology &amp; Reasoning</vt:lpstr>
      <vt:lpstr>Design Topology (Continuing)</vt:lpstr>
      <vt:lpstr>Design Topology &amp; Reasoning</vt:lpstr>
      <vt:lpstr>Critical Path Analysis</vt:lpstr>
      <vt:lpstr>Critical Path Gate Sizing Approach</vt:lpstr>
      <vt:lpstr>Critical Path Gate Sizing Approach（Continuing）</vt:lpstr>
      <vt:lpstr>Sizing &amp; V_DD Energy Minimization</vt:lpstr>
      <vt:lpstr>Sizing vs. V_DD Optimization ?</vt:lpstr>
      <vt:lpstr>Discussion &amp; Summary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A[delay] FO4,[Energy] E</dc:title>
  <dc:creator>李 承洺</dc:creator>
  <cp:lastModifiedBy>李 承洺</cp:lastModifiedBy>
  <cp:revision>1</cp:revision>
  <dcterms:created xsi:type="dcterms:W3CDTF">2022-07-27T22:44:09Z</dcterms:created>
  <dcterms:modified xsi:type="dcterms:W3CDTF">2022-08-12T06:21:57Z</dcterms:modified>
</cp:coreProperties>
</file>