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43"/>
  </p:normalViewPr>
  <p:slideViewPr>
    <p:cSldViewPr snapToGrid="0"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14.08.2018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l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H" dirty="0" smtClean="0"/>
              <a:t>Illustration du projet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err="1" smtClean="0"/>
              <a:t>annee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1-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1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4348" y="843559"/>
            <a:ext cx="4404476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84348" y="1347788"/>
            <a:ext cx="7754949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2-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77368" y="843559"/>
            <a:ext cx="3582664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77823" y="1347788"/>
            <a:ext cx="3581515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quarter" idx="11" hasCustomPrompt="1"/>
          </p:nvPr>
        </p:nvSpPr>
        <p:spPr>
          <a:xfrm>
            <a:off x="4968875" y="1347614"/>
            <a:ext cx="4067621" cy="3527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TagFS - Système </a:t>
            </a:r>
            <a:r>
              <a:rPr lang="fr-CH" dirty="0"/>
              <a:t>d’étiquetage des fichiers avec Rust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Liatti</a:t>
            </a:r>
            <a:r>
              <a:rPr lang="fr-CH" dirty="0" smtClean="0"/>
              <a:t> Steven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 smtClean="0"/>
              <a:t>2018</a:t>
            </a:r>
            <a:endParaRPr lang="fr-CH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3345" y="1779662"/>
            <a:ext cx="1296592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ce réservé pour une image  10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1" y="1419621"/>
            <a:ext cx="5730175" cy="263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78" y="4145176"/>
            <a:ext cx="1261431" cy="8029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6" y="946343"/>
            <a:ext cx="833319" cy="8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MT_travaux_de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22</TotalTime>
  <Words>11</Words>
  <Application>Microsoft Office PowerPoint</Application>
  <PresentationFormat>Affichage à l'écran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MT_travaux_de_diplôme</vt:lpstr>
      <vt:lpstr>TagFS - Système d’étiquetage des fichiers avec 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Steven</cp:lastModifiedBy>
  <cp:revision>13</cp:revision>
  <dcterms:created xsi:type="dcterms:W3CDTF">2018-03-15T13:34:35Z</dcterms:created>
  <dcterms:modified xsi:type="dcterms:W3CDTF">2018-08-14T13:17:51Z</dcterms:modified>
</cp:coreProperties>
</file>