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18"/>
  </p:notesMasterIdLst>
  <p:sldIdLst>
    <p:sldId id="256" r:id="rId2"/>
    <p:sldId id="257" r:id="rId3"/>
    <p:sldId id="259" r:id="rId4"/>
    <p:sldId id="271" r:id="rId5"/>
    <p:sldId id="260" r:id="rId6"/>
    <p:sldId id="261" r:id="rId7"/>
    <p:sldId id="262" r:id="rId8"/>
    <p:sldId id="25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5"/>
    <p:restoredTop sz="94674"/>
  </p:normalViewPr>
  <p:slideViewPr>
    <p:cSldViewPr snapToGrid="0" snapToObjects="1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57802-711E-7E46-B80C-EBC12C45F032}" type="datetimeFigureOut">
              <a:rPr lang="fr-FR" smtClean="0"/>
              <a:t>18/04/2018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78696-975A-D24B-997C-F7E012869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51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D76D-FB2A-0B46-A2A1-888E48C192D1}" type="datetime1">
              <a:rPr lang="fr-CH" smtClean="0"/>
              <a:t>18.04.2018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2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l’icône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76F7-962A-9F48-A727-EA55A3023C91}" type="datetime1">
              <a:rPr lang="fr-CH" smtClean="0"/>
              <a:t>18.04.2018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1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5B2A-4D06-234D-AAFB-398BCCF6E6BB}" type="datetime1">
              <a:rPr lang="fr-CH" smtClean="0"/>
              <a:t>18.04.2018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20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672D-5B88-3045-9871-F73F625DB239}" type="datetime1">
              <a:rPr lang="fr-CH" smtClean="0"/>
              <a:t>18.04.2018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6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57ED-3D15-E54C-BE48-EFDC91B754BD}" type="datetime1">
              <a:rPr lang="fr-CH" smtClean="0"/>
              <a:t>18.04.2018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47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7FD0-FF74-144D-B447-ED8085F5F2F4}" type="datetime1">
              <a:rPr lang="fr-CH" smtClean="0"/>
              <a:t>18.04.2018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2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630B-ABB7-8A40-B5C3-A3034F4E1849}" type="datetime1">
              <a:rPr lang="fr-CH" smtClean="0"/>
              <a:t>18.04.2018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24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6FCA-5D00-9B4B-87D4-61D6DF9BEB28}" type="datetime1">
              <a:rPr lang="fr-CH" smtClean="0"/>
              <a:t>18.04.2018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9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151F-8AA9-804C-AC3B-871B456B9A5A}" type="datetime1">
              <a:rPr lang="fr-CH" smtClean="0"/>
              <a:t>18.04.2018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7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8259-8E19-CE43-9D3B-289DFEE4D9F8}" type="datetime1">
              <a:rPr lang="fr-CH" smtClean="0"/>
              <a:t>18.04.2018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0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BA2C-2E0D-934F-B42F-A611886CE0E0}" type="datetime1">
              <a:rPr lang="fr-CH" smtClean="0"/>
              <a:t>18.04.2018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7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BCC3-8ABD-5740-8565-97505886A20A}" type="datetime1">
              <a:rPr lang="fr-CH" smtClean="0"/>
              <a:t>18.04.2018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7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FC60-D031-4247-A341-6ABFFEE6D3D8}" type="datetime1">
              <a:rPr lang="fr-CH" smtClean="0"/>
              <a:t>18.04.2018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4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l’icône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5C31DC1-2565-8849-9FDF-806F5D81533A}" type="datetime1">
              <a:rPr lang="fr-CH" smtClean="0"/>
              <a:t>18.04.2018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7B2C19E-9FF0-3F43-B988-D0422814DA79}" type="datetime1">
              <a:rPr lang="fr-CH" smtClean="0"/>
              <a:t>18.04.2018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50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gif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240C2-E70E-E345-A92A-513AF4B66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fr-FR" dirty="0"/>
            </a:br>
            <a:r>
              <a:rPr lang="fr-FR" sz="4000" dirty="0"/>
              <a:t>Projet Logiciel</a:t>
            </a:r>
            <a:br>
              <a:rPr lang="fr-FR" dirty="0"/>
            </a:br>
            <a:r>
              <a:rPr lang="fr-FR" sz="6000" dirty="0" err="1"/>
              <a:t>YourQuiz</a:t>
            </a:r>
            <a:endParaRPr lang="fr-FR" sz="6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919CBC-7034-B946-90F0-9F50228DC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ABDENNADHER, BOUCHET, CONSTANT, DENBY, NUFER, LIATTI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47C46D-5A53-F14B-B079-7B73AABB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E1980036-415B-CA44-8A15-44E717367DE8}"/>
              </a:ext>
            </a:extLst>
          </p:cNvPr>
          <p:cNvSpPr txBox="1">
            <a:spLocks/>
          </p:cNvSpPr>
          <p:nvPr/>
        </p:nvSpPr>
        <p:spPr>
          <a:xfrm>
            <a:off x="810001" y="5715821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Jeudi 19 avril 2018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7408EF-A9B9-B848-B4D0-B8C9D5638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912"/>
            <a:ext cx="3540868" cy="89588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3FDA1A4-F69B-5C4C-A354-3553CB65B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882" y="667041"/>
            <a:ext cx="1726120" cy="172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81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AAFE559-640E-FA42-B49D-1FC1C98C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Itérations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4FA7B2B-8F73-6A4A-A06B-69505A243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969346" cy="3636511"/>
          </a:xfrm>
        </p:spPr>
        <p:txBody>
          <a:bodyPr/>
          <a:lstStyle/>
          <a:p>
            <a:r>
              <a:rPr lang="fr-FR" dirty="0"/>
              <a:t>Sprint 1 </a:t>
            </a:r>
          </a:p>
          <a:p>
            <a:r>
              <a:rPr lang="fr-FR" dirty="0"/>
              <a:t>Sprint 2</a:t>
            </a:r>
          </a:p>
          <a:p>
            <a:r>
              <a:rPr lang="fr-FR" dirty="0"/>
              <a:t>Sprint 3</a:t>
            </a:r>
          </a:p>
          <a:p>
            <a:r>
              <a:rPr lang="fr-FR" dirty="0"/>
              <a:t>Sprint 4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F5085DE-E66B-3B48-A977-0B852BA9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Espace réservé du contenu 6">
            <a:extLst>
              <a:ext uri="{FF2B5EF4-FFF2-40B4-BE49-F238E27FC236}">
                <a16:creationId xmlns:a16="http://schemas.microsoft.com/office/drawing/2014/main" id="{5D68091A-6F49-43AF-8F2D-A28974AB284C}"/>
              </a:ext>
            </a:extLst>
          </p:cNvPr>
          <p:cNvSpPr txBox="1">
            <a:spLocks/>
          </p:cNvSpPr>
          <p:nvPr/>
        </p:nvSpPr>
        <p:spPr>
          <a:xfrm>
            <a:off x="7400192" y="2222287"/>
            <a:ext cx="496934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Sprint 5</a:t>
            </a:r>
          </a:p>
          <a:p>
            <a:r>
              <a:rPr lang="fr-FR" dirty="0"/>
              <a:t>Sprint 6</a:t>
            </a:r>
          </a:p>
          <a:p>
            <a:r>
              <a:rPr lang="fr-FR" dirty="0"/>
              <a:t>Sprint 7</a:t>
            </a:r>
          </a:p>
          <a:p>
            <a:r>
              <a:rPr lang="fr-FR" dirty="0"/>
              <a:t>Sprint 8</a:t>
            </a:r>
          </a:p>
        </p:txBody>
      </p:sp>
    </p:spTree>
    <p:extLst>
      <p:ext uri="{BB962C8B-B14F-4D97-AF65-F5344CB8AC3E}">
        <p14:creationId xmlns:p14="http://schemas.microsoft.com/office/powerpoint/2010/main" val="74225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AAFE559-640E-FA42-B49D-1FC1C98C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Pratiques agiles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4FA7B2B-8F73-6A4A-A06B-69505A24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Interactions plutôt que processus</a:t>
            </a:r>
          </a:p>
          <a:p>
            <a:endParaRPr lang="fr-FR" sz="2000" dirty="0"/>
          </a:p>
          <a:p>
            <a:r>
              <a:rPr lang="fr-FR" sz="2400" dirty="0"/>
              <a:t>Acceptation du changement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0713679-7028-0643-8E7F-14E80414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7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18695-14A5-2D48-9786-EDC034AB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7C1EDA-A6BB-2744-8D01-D5FA3158D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Git</a:t>
            </a:r>
          </a:p>
          <a:p>
            <a:pPr lvl="1"/>
            <a:r>
              <a:rPr lang="fr-FR" sz="2400" dirty="0"/>
              <a:t>GITHEPIA</a:t>
            </a:r>
          </a:p>
          <a:p>
            <a:r>
              <a:rPr lang="fr-FR" sz="2800" dirty="0"/>
              <a:t>Kanban + principes « WIP » et « pull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C5EA02-36BF-EC4D-945E-7CF28B8B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96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60976-3BC7-AD42-ABBC-8980A4E8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Contributions des membres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E9BA86-B3FC-0845-A033-F4527D894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516859" cy="4184200"/>
          </a:xfrm>
        </p:spPr>
        <p:txBody>
          <a:bodyPr>
            <a:noAutofit/>
          </a:bodyPr>
          <a:lstStyle/>
          <a:p>
            <a:r>
              <a:rPr lang="fr-FR" sz="2000" b="1" dirty="0"/>
              <a:t>Android</a:t>
            </a:r>
            <a:r>
              <a:rPr lang="fr-FR" sz="2000" dirty="0"/>
              <a:t> : </a:t>
            </a:r>
            <a:br>
              <a:rPr lang="fr-FR" sz="2000" dirty="0"/>
            </a:br>
            <a:r>
              <a:rPr lang="fr-FR" sz="2000" dirty="0" err="1"/>
              <a:t>Abdenhader</a:t>
            </a:r>
            <a:r>
              <a:rPr lang="fr-FR" sz="2000" dirty="0"/>
              <a:t>, Constant</a:t>
            </a:r>
          </a:p>
          <a:p>
            <a:endParaRPr lang="fr-FR" sz="2000" dirty="0"/>
          </a:p>
          <a:p>
            <a:r>
              <a:rPr lang="fr-FR" sz="2000" b="1" dirty="0"/>
              <a:t>Mise en place serveur + </a:t>
            </a:r>
            <a:r>
              <a:rPr lang="fr-FR" sz="2000" b="1" dirty="0" err="1"/>
              <a:t>Nginx</a:t>
            </a:r>
            <a:r>
              <a:rPr lang="fr-FR" sz="2000" dirty="0"/>
              <a:t> : </a:t>
            </a:r>
            <a:br>
              <a:rPr lang="fr-FR" sz="2000" dirty="0"/>
            </a:br>
            <a:r>
              <a:rPr lang="fr-FR" sz="2000" dirty="0" err="1"/>
              <a:t>Liatti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dirty="0"/>
              <a:t>Cloud</a:t>
            </a:r>
            <a:r>
              <a:rPr lang="fr-FR" sz="2000" dirty="0"/>
              <a:t> :</a:t>
            </a:r>
            <a:br>
              <a:rPr lang="fr-FR" sz="2000" dirty="0"/>
            </a:br>
            <a:r>
              <a:rPr lang="fr-FR" sz="2000" dirty="0" err="1"/>
              <a:t>Denby</a:t>
            </a:r>
            <a:r>
              <a:rPr lang="fr-FR" sz="2000" dirty="0"/>
              <a:t>, </a:t>
            </a:r>
            <a:r>
              <a:rPr lang="fr-FR" sz="2000" dirty="0" err="1"/>
              <a:t>Liatti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dirty="0"/>
              <a:t>Routes serveur</a:t>
            </a:r>
            <a:r>
              <a:rPr lang="fr-FR" sz="2000" dirty="0"/>
              <a:t> :</a:t>
            </a:r>
            <a:br>
              <a:rPr lang="fr-FR" sz="2000" dirty="0"/>
            </a:br>
            <a:r>
              <a:rPr lang="fr-FR" sz="2000" dirty="0"/>
              <a:t>Tous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3556F6-2739-364D-B382-10F370E5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091F41D-DCAF-4109-B094-9C351D336671}"/>
              </a:ext>
            </a:extLst>
          </p:cNvPr>
          <p:cNvSpPr txBox="1">
            <a:spLocks/>
          </p:cNvSpPr>
          <p:nvPr/>
        </p:nvSpPr>
        <p:spPr>
          <a:xfrm>
            <a:off x="6692549" y="2510345"/>
            <a:ext cx="4516859" cy="398710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/>
              <a:t>BDD </a:t>
            </a:r>
            <a:r>
              <a:rPr lang="fr-FR" sz="2000" dirty="0"/>
              <a:t>:</a:t>
            </a:r>
            <a:br>
              <a:rPr lang="fr-FR" sz="2000" dirty="0"/>
            </a:br>
            <a:r>
              <a:rPr lang="fr-FR" sz="2000" dirty="0" err="1"/>
              <a:t>Liatti</a:t>
            </a:r>
            <a:r>
              <a:rPr lang="fr-FR" sz="2000" dirty="0"/>
              <a:t>, </a:t>
            </a:r>
            <a:r>
              <a:rPr lang="fr-FR" sz="2000" dirty="0" err="1"/>
              <a:t>Nufer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dirty="0"/>
              <a:t>JS client </a:t>
            </a:r>
            <a:r>
              <a:rPr lang="fr-FR" sz="2000" dirty="0"/>
              <a:t>:</a:t>
            </a:r>
            <a:br>
              <a:rPr lang="fr-FR" sz="2000" dirty="0"/>
            </a:br>
            <a:r>
              <a:rPr lang="fr-FR" sz="2000" dirty="0"/>
              <a:t>Bouchet, Constant, </a:t>
            </a:r>
            <a:r>
              <a:rPr lang="fr-FR" sz="2000" dirty="0" err="1"/>
              <a:t>Nufer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dirty="0"/>
              <a:t>Tests de charge</a:t>
            </a:r>
            <a:r>
              <a:rPr lang="fr-FR" sz="2000" dirty="0"/>
              <a:t> :</a:t>
            </a:r>
            <a:br>
              <a:rPr lang="fr-FR" sz="2000" dirty="0"/>
            </a:br>
            <a:r>
              <a:rPr lang="fr-FR" sz="2000" dirty="0"/>
              <a:t>Constant</a:t>
            </a:r>
          </a:p>
          <a:p>
            <a:endParaRPr lang="fr-FR" sz="2000" dirty="0"/>
          </a:p>
          <a:p>
            <a:r>
              <a:rPr lang="fr-FR" sz="2000" b="1" dirty="0"/>
              <a:t>Design</a:t>
            </a:r>
            <a:r>
              <a:rPr lang="fr-FR" sz="2000" dirty="0"/>
              <a:t> :</a:t>
            </a:r>
            <a:br>
              <a:rPr lang="fr-FR" sz="2000" dirty="0"/>
            </a:br>
            <a:r>
              <a:rPr lang="fr-FR" sz="2000" dirty="0"/>
              <a:t>Bouchet, </a:t>
            </a:r>
            <a:r>
              <a:rPr lang="fr-FR" sz="2000" dirty="0" err="1"/>
              <a:t>Nufer</a:t>
            </a: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1834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D906B-C675-204C-9BD2-7D78F361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5122B-99F8-4045-817E-8C2CC40B3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0B44B7-0FB7-4B4D-89C6-6D7841D2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0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9CE3E33-35FE-8349-9A02-54CE2FF6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AEDB016-2893-A144-AF95-FB2C50428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56FEF7-9594-1545-8275-44C0F9F8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96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3E8CDD-F38C-7B4E-A4B3-0507DCCA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3A9D9A-BCB7-1A47-96F9-1A909600F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9CC621-EC2C-3443-8F52-F7F61585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4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E74D63-477E-4947-90CE-47AB54C5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Technique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6AC4AE-726D-B845-AC03-D1643731B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1E8C09-7D90-1F4C-B547-6366A836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2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3A9869D-A741-9647-B825-1F8349DC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E7947E-BFE0-C24B-B93A-D032EF22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84F2515-FFD4-40FD-9A01-1587A13B7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450" y="5241390"/>
            <a:ext cx="1581324" cy="123630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A0BC9C5-5CA2-4341-8306-CB65143D1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923" y="5142511"/>
            <a:ext cx="2335836" cy="54035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4AEC788-02E0-4438-AAFA-F54DB17E6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904" y="2720112"/>
            <a:ext cx="1399608" cy="13996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67D05EB-BBAC-4141-87A1-DD18DB985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6404" y="4528961"/>
            <a:ext cx="1227099" cy="1227099"/>
          </a:xfrm>
          <a:prstGeom prst="rect">
            <a:avLst/>
          </a:prstGeom>
        </p:spPr>
      </p:pic>
      <p:pic>
        <p:nvPicPr>
          <p:cNvPr id="3" name="Espace réservé du contenu 2">
            <a:extLst>
              <a:ext uri="{FF2B5EF4-FFF2-40B4-BE49-F238E27FC236}">
                <a16:creationId xmlns:a16="http://schemas.microsoft.com/office/drawing/2014/main" id="{BC0B4467-BF0B-4182-878C-3A1DF9829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924566" y="4850217"/>
            <a:ext cx="1394185" cy="1394185"/>
          </a:xfr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26FC563-B798-4AAE-A8C9-29E2B0E924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17157" y="3744601"/>
            <a:ext cx="1833756" cy="112304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842924B-4D94-4CB3-8C6C-E9E25BEAE8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6158" y="2283607"/>
            <a:ext cx="1460994" cy="146099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30BFE1FB-8EF1-4D9C-A861-3BF7C99593A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36012" b="33688"/>
          <a:stretch/>
        </p:blipFill>
        <p:spPr>
          <a:xfrm>
            <a:off x="8419501" y="2577246"/>
            <a:ext cx="1878792" cy="56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5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3A9869D-A741-9647-B825-1F8349DC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besoins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34115A5-0928-9045-BC86-FE1B769D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E7947E-BFE0-C24B-B93A-D032EF22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3A9869D-A741-9647-B825-1F8349DC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34115A5-0928-9045-BC86-FE1B769DD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126" y="2790334"/>
            <a:ext cx="4139787" cy="2135210"/>
          </a:xfrm>
        </p:spPr>
        <p:txBody>
          <a:bodyPr/>
          <a:lstStyle/>
          <a:p>
            <a:r>
              <a:rPr lang="fr-FR" sz="2400" dirty="0"/>
              <a:t>Définition des rôles</a:t>
            </a:r>
          </a:p>
          <a:p>
            <a:pPr lvl="1"/>
            <a:r>
              <a:rPr lang="fr-FR" sz="1800" dirty="0"/>
              <a:t>Utilisateur anonyme</a:t>
            </a:r>
          </a:p>
          <a:p>
            <a:pPr lvl="1"/>
            <a:r>
              <a:rPr lang="fr-FR" sz="1800" dirty="0"/>
              <a:t>Utilisateur connecté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09D3D6-7CBF-5742-AF92-A934CA62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DD5924B5-75FB-45DC-8E65-6DC6C80C040D}"/>
              </a:ext>
            </a:extLst>
          </p:cNvPr>
          <p:cNvSpPr txBox="1">
            <a:spLocks/>
          </p:cNvSpPr>
          <p:nvPr/>
        </p:nvSpPr>
        <p:spPr>
          <a:xfrm>
            <a:off x="6023879" y="2223855"/>
            <a:ext cx="4139787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Définition des besoins</a:t>
            </a:r>
          </a:p>
          <a:p>
            <a:pPr lvl="1"/>
            <a:r>
              <a:rPr lang="fr-FR" sz="1800" dirty="0"/>
              <a:t>Exigences du projet</a:t>
            </a:r>
          </a:p>
          <a:p>
            <a:pPr lvl="1"/>
            <a:r>
              <a:rPr lang="fr-FR" sz="1800" dirty="0"/>
              <a:t>Exigences fonctionnelles</a:t>
            </a:r>
          </a:p>
          <a:p>
            <a:pPr lvl="1"/>
            <a:r>
              <a:rPr lang="fr-CH" sz="1800" dirty="0"/>
              <a:t>Exigences non fonctionnelles</a:t>
            </a:r>
          </a:p>
        </p:txBody>
      </p:sp>
    </p:spTree>
    <p:extLst>
      <p:ext uri="{BB962C8B-B14F-4D97-AF65-F5344CB8AC3E}">
        <p14:creationId xmlns:p14="http://schemas.microsoft.com/office/powerpoint/2010/main" val="360801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3A9869D-A741-9647-B825-1F8349DC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34115A5-0928-9045-BC86-FE1B769D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E2EF708-B9C9-704E-AD36-E18B9265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1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3A9869D-A741-9647-B825-1F8349DC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34115A5-0928-9045-BC86-FE1B769D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FF8D769-A4F3-9146-BAC1-487E5795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8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FC5986D-674C-8947-A822-C620E2B8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847654A-B6D2-B740-B15C-BA1DF42AB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C0514E-CD4B-5441-992B-ED877273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2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AAFE559-640E-FA42-B49D-1FC1C98C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Catalogues des besoins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4FA7B2B-8F73-6A4A-A06B-69505A243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5223869" cy="3636511"/>
          </a:xfrm>
        </p:spPr>
        <p:txBody>
          <a:bodyPr>
            <a:normAutofit/>
          </a:bodyPr>
          <a:lstStyle/>
          <a:p>
            <a:r>
              <a:rPr lang="fr-FR" sz="2400" dirty="0"/>
              <a:t>Création des quiz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Participation aux quiz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6164805-222A-474A-8C54-AD2CED31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Espace réservé du contenu 6">
            <a:extLst>
              <a:ext uri="{FF2B5EF4-FFF2-40B4-BE49-F238E27FC236}">
                <a16:creationId xmlns:a16="http://schemas.microsoft.com/office/drawing/2014/main" id="{15D7C4F6-668E-4715-BBA8-D8FF1E12AD5F}"/>
              </a:ext>
            </a:extLst>
          </p:cNvPr>
          <p:cNvSpPr txBox="1">
            <a:spLocks/>
          </p:cNvSpPr>
          <p:nvPr/>
        </p:nvSpPr>
        <p:spPr>
          <a:xfrm>
            <a:off x="6516617" y="2202566"/>
            <a:ext cx="5223869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Classement</a:t>
            </a:r>
          </a:p>
          <a:p>
            <a:endParaRPr lang="fr-FR" sz="2400" dirty="0"/>
          </a:p>
          <a:p>
            <a:r>
              <a:rPr lang="fr-FR" sz="2400" dirty="0"/>
              <a:t>Compte membre</a:t>
            </a:r>
          </a:p>
        </p:txBody>
      </p:sp>
    </p:spTree>
    <p:extLst>
      <p:ext uri="{BB962C8B-B14F-4D97-AF65-F5344CB8AC3E}">
        <p14:creationId xmlns:p14="http://schemas.microsoft.com/office/powerpoint/2010/main" val="3806654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{5F685349-A608-4F41-B08D-4D0F96C6B6B9}tf10001121</Template>
  <TotalTime>116</TotalTime>
  <Words>114</Words>
  <Application>Microsoft Office PowerPoint</Application>
  <PresentationFormat>Grand écran</PresentationFormat>
  <Paragraphs>75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Calibri</vt:lpstr>
      <vt:lpstr>Century Gothic</vt:lpstr>
      <vt:lpstr>Wingdings 2</vt:lpstr>
      <vt:lpstr>Concis</vt:lpstr>
      <vt:lpstr> Projet Logiciel YourQuiz</vt:lpstr>
      <vt:lpstr>Technique</vt:lpstr>
      <vt:lpstr>Technologies utilisées</vt:lpstr>
      <vt:lpstr>Rappel des besoins</vt:lpstr>
      <vt:lpstr>Analyse</vt:lpstr>
      <vt:lpstr>Conception</vt:lpstr>
      <vt:lpstr>Réalisation</vt:lpstr>
      <vt:lpstr>Méthodologie</vt:lpstr>
      <vt:lpstr>Catalogues des besoins</vt:lpstr>
      <vt:lpstr>Itérations</vt:lpstr>
      <vt:lpstr>Pratiques agiles</vt:lpstr>
      <vt:lpstr>Outils</vt:lpstr>
      <vt:lpstr>Contributions des membres</vt:lpstr>
      <vt:lpstr>Problèmes</vt:lpstr>
      <vt:lpstr>Démonstration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YourQuiz</dc:title>
  <dc:creator>Constant Matthieu</dc:creator>
  <cp:lastModifiedBy>Bouchet Mayron</cp:lastModifiedBy>
  <cp:revision>25</cp:revision>
  <dcterms:created xsi:type="dcterms:W3CDTF">2018-04-18T11:12:34Z</dcterms:created>
  <dcterms:modified xsi:type="dcterms:W3CDTF">2018-04-18T14:51:02Z</dcterms:modified>
</cp:coreProperties>
</file>