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71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57802-711E-7E46-B80C-EBC12C45F032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78696-975A-D24B-997C-F7E012869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1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D76D-FB2A-0B46-A2A1-888E48C192D1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2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76F7-962A-9F48-A727-EA55A3023C91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5B2A-4D06-234D-AAFB-398BCCF6E6BB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2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72D-5B88-3045-9871-F73F625DB239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7ED-3D15-E54C-BE48-EFDC91B754BD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4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FD0-FF74-144D-B447-ED8085F5F2F4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2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630B-ABB7-8A40-B5C3-A3034F4E1849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6FCA-5D00-9B4B-87D4-61D6DF9BEB28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9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151F-8AA9-804C-AC3B-871B456B9A5A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259-8E19-CE43-9D3B-289DFEE4D9F8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BA2C-2E0D-934F-B42F-A611886CE0E0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BCC3-8ABD-5740-8565-97505886A20A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FC60-D031-4247-A341-6ABFFEE6D3D8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4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5C31DC1-2565-8849-9FDF-806F5D81533A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B2C19E-9FF0-3F43-B988-D0422814DA79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5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240C2-E70E-E345-A92A-513AF4B66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fr-FR" dirty="0"/>
            </a:br>
            <a:r>
              <a:rPr lang="fr-FR" sz="4000" dirty="0"/>
              <a:t>Projet Logiciel</a:t>
            </a:r>
            <a:br>
              <a:rPr lang="fr-FR" dirty="0"/>
            </a:br>
            <a:r>
              <a:rPr lang="fr-FR" sz="6000" dirty="0" err="1"/>
              <a:t>YourQuiz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919CBC-7034-B946-90F0-9F50228DC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ABDENNADHER &amp; BOUCHET &amp; CONSTANT &amp; DENBY &amp; NUFER &amp; LIATTI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47C46D-5A53-F14B-B079-7B73AABB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E1980036-415B-CA44-8A15-44E717367DE8}"/>
              </a:ext>
            </a:extLst>
          </p:cNvPr>
          <p:cNvSpPr txBox="1">
            <a:spLocks/>
          </p:cNvSpPr>
          <p:nvPr/>
        </p:nvSpPr>
        <p:spPr>
          <a:xfrm>
            <a:off x="810001" y="5715821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Jeudi 19 avril 2018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7408EF-A9B9-B848-B4D0-B8C9D563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12"/>
            <a:ext cx="3540868" cy="8958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FDA1A4-F69B-5C4C-A354-3553CB65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82" y="667041"/>
            <a:ext cx="1726120" cy="17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Itérations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5085DE-E66B-3B48-A977-0B852BA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5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Pratiques agiles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713679-7028-0643-8E7F-14E80414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18695-14A5-2D48-9786-EDC034AB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7C1EDA-A6BB-2744-8D01-D5FA3158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  <a:p>
            <a:pPr lvl="1"/>
            <a:r>
              <a:rPr lang="fr-FR" dirty="0"/>
              <a:t>GITHEPIA</a:t>
            </a:r>
          </a:p>
          <a:p>
            <a:r>
              <a:rPr lang="fr-FR" dirty="0" err="1"/>
              <a:t>Canban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C5EA02-36BF-EC4D-945E-7CF28B8B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9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60976-3BC7-AD42-ABBC-8980A4E8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Contributions des membres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BA86-B3FC-0845-A033-F4527D89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3556F6-2739-364D-B382-10F370E5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4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D906B-C675-204C-9BD2-7D78F361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5122B-99F8-4045-817E-8C2CC40B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0B44B7-0FB7-4B4D-89C6-6D7841D2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0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9CE3E33-35FE-8349-9A02-54CE2FF6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AEDB016-2893-A144-AF95-FB2C5042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56FEF7-9594-1545-8275-44C0F9F8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E8CDD-F38C-7B4E-A4B3-0507DCCA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3A9D9A-BCB7-1A47-96F9-1A909600F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CC621-EC2C-3443-8F52-F7F61585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E74D63-477E-4947-90CE-47AB54C5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6AC4AE-726D-B845-AC03-D1643731B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1E8C09-7D90-1F4C-B547-6366A836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2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besoins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7947E-BFE0-C24B-B93A-D032EF22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5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des rôles</a:t>
            </a:r>
          </a:p>
          <a:p>
            <a:pPr lvl="1"/>
            <a:r>
              <a:rPr lang="fr-FR" dirty="0"/>
              <a:t>Utilisateur anonyme</a:t>
            </a:r>
          </a:p>
          <a:p>
            <a:pPr lvl="1"/>
            <a:r>
              <a:rPr lang="fr-FR" dirty="0"/>
              <a:t>Utilisateur connecté</a:t>
            </a:r>
          </a:p>
          <a:p>
            <a:r>
              <a:rPr lang="fr-FR" dirty="0"/>
              <a:t>Définition des besoins</a:t>
            </a:r>
          </a:p>
          <a:p>
            <a:pPr lvl="1"/>
            <a:r>
              <a:rPr lang="fr-FR" dirty="0"/>
              <a:t>Exigences du projet</a:t>
            </a:r>
          </a:p>
          <a:p>
            <a:pPr lvl="1"/>
            <a:r>
              <a:rPr lang="fr-FR" dirty="0"/>
              <a:t>Exigences fonctionnelles</a:t>
            </a:r>
          </a:p>
          <a:p>
            <a:pPr lvl="1"/>
            <a:r>
              <a:rPr lang="fr-CH" dirty="0"/>
              <a:t>Exigences non fonctionnelles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9D3D6-7CBF-5742-AF92-A934CA62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1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2EF708-B9C9-704E-AD36-E18B926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1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F8D769-A4F3-9146-BAC1-487E5795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8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D7292-BF79-0147-917A-2FAE7F39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EFD7A-1B83-614B-A170-67D7781D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6CAE4A-B7E5-2C41-B750-0F167265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FC5986D-674C-8947-A822-C620E2B8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47654A-B6D2-B740-B15C-BA1DF42AB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0514E-CD4B-5441-992B-ED877273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Catalogues des besoins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6164805-222A-474A-8C54-AD2CED31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54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{5F685349-A608-4F41-B08D-4D0F96C6B6B9}tf10001121</Template>
  <TotalTime>28</TotalTime>
  <Words>74</Words>
  <Application>Microsoft Macintosh PowerPoint</Application>
  <PresentationFormat>Grand écran</PresentationFormat>
  <Paragraphs>44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Concis</vt:lpstr>
      <vt:lpstr> Projet Logiciel YourQuiz</vt:lpstr>
      <vt:lpstr>Technique</vt:lpstr>
      <vt:lpstr>Rappel des besoins</vt:lpstr>
      <vt:lpstr>Analyse</vt:lpstr>
      <vt:lpstr>Conception</vt:lpstr>
      <vt:lpstr>Réalisation</vt:lpstr>
      <vt:lpstr>Tests</vt:lpstr>
      <vt:lpstr>Méthodologie</vt:lpstr>
      <vt:lpstr>Catalogues des besoins</vt:lpstr>
      <vt:lpstr>Itérations</vt:lpstr>
      <vt:lpstr>Pratiques agiles</vt:lpstr>
      <vt:lpstr>Outils</vt:lpstr>
      <vt:lpstr>Contributions des membres</vt:lpstr>
      <vt:lpstr>Problèmes</vt:lpstr>
      <vt:lpstr>Démonstration</vt:lpstr>
      <vt:lpstr>Questions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YourQuiz</dc:title>
  <dc:creator>Constant Matthieu</dc:creator>
  <cp:lastModifiedBy>Constant Matthieu</cp:lastModifiedBy>
  <cp:revision>5</cp:revision>
  <dcterms:created xsi:type="dcterms:W3CDTF">2018-04-18T11:12:34Z</dcterms:created>
  <dcterms:modified xsi:type="dcterms:W3CDTF">2018-04-18T13:30:38Z</dcterms:modified>
</cp:coreProperties>
</file>