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C781-0232-3B42-BC97-9DB9140D3C48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8C635-CC41-BB41-A4C2-89E81FD4C5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7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8C635-CC41-BB41-A4C2-89E81FD4C5D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4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8C635-CC41-BB41-A4C2-89E81FD4C5D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4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Smart Windows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Abdennadher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Raed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Antoniadis </a:t>
            </a:r>
            <a:r>
              <a:rPr lang="en-GB" dirty="0" err="1">
                <a:solidFill>
                  <a:schemeClr val="tx1"/>
                </a:solidFill>
              </a:rPr>
              <a:t>Orphée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Liatti</a:t>
            </a:r>
            <a:r>
              <a:rPr lang="en-GB" dirty="0">
                <a:solidFill>
                  <a:schemeClr val="tx1"/>
                </a:solidFill>
              </a:rPr>
              <a:t> Steven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876423" y="1811480"/>
            <a:ext cx="8791575" cy="90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Université d’été</a:t>
            </a:r>
          </a:p>
        </p:txBody>
      </p:sp>
    </p:spTree>
    <p:extLst>
      <p:ext uri="{BB962C8B-B14F-4D97-AF65-F5344CB8AC3E}">
        <p14:creationId xmlns:p14="http://schemas.microsoft.com/office/powerpoint/2010/main" val="12128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2800" dirty="0"/>
              <a:t>Fermeture et ouverture des fenêtres en fonction de la température </a:t>
            </a:r>
            <a:r>
              <a:rPr lang="fr-FR" sz="2800" dirty="0" smtClean="0"/>
              <a:t>et </a:t>
            </a:r>
            <a:r>
              <a:rPr lang="fr-FR" sz="2800" dirty="0"/>
              <a:t>du </a:t>
            </a:r>
            <a:r>
              <a:rPr lang="fr-FR" sz="2800" dirty="0" smtClean="0"/>
              <a:t>vent</a:t>
            </a:r>
            <a:endParaRPr lang="fr-FR" sz="2800" dirty="0"/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2800" dirty="0"/>
              <a:t>Réglage du store en fonction de la luminosité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2800" dirty="0"/>
              <a:t>Monitoring via une application </a:t>
            </a:r>
            <a:r>
              <a:rPr lang="fr-FR" sz="2800" dirty="0" smtClean="0"/>
              <a:t>web</a:t>
            </a:r>
            <a:endParaRPr lang="fr-FR" sz="2800" dirty="0"/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fr-FR" sz="2800" dirty="0"/>
              <a:t>Contrôle à distance des fenêtres et des stores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9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Global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8" y="1974007"/>
            <a:ext cx="7092167" cy="44326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73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Électrique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69" y="1897038"/>
            <a:ext cx="7825686" cy="4492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03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Waspmote</a:t>
            </a:r>
            <a:r>
              <a:rPr lang="fr-FR" dirty="0" smtClean="0"/>
              <a:t> - Senseurs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06005" y="2816352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Envoi des données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299397" y="370332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39477" y="2816352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Réception par la </a:t>
            </a:r>
            <a:r>
              <a:rPr lang="fr-FR" dirty="0" err="1" smtClean="0"/>
              <a:t>Waspmote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9400032" y="2462784"/>
            <a:ext cx="1207008" cy="1207008"/>
          </a:xfrm>
          <a:prstGeom prst="ellipse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Ouvrir</a:t>
            </a:r>
          </a:p>
        </p:txBody>
      </p:sp>
      <p:sp>
        <p:nvSpPr>
          <p:cNvPr id="14" name="Ellipse 13"/>
          <p:cNvSpPr/>
          <p:nvPr/>
        </p:nvSpPr>
        <p:spPr>
          <a:xfrm>
            <a:off x="9400032" y="4169664"/>
            <a:ext cx="1207008" cy="1207008"/>
          </a:xfrm>
          <a:prstGeom prst="ellipse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Fermer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72949" y="2816352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Comparaison des données reçues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5929820" y="370332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8741664" y="3310128"/>
            <a:ext cx="402336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5400000" flipV="1">
            <a:off x="8746236" y="3973068"/>
            <a:ext cx="402336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Waspmote</a:t>
            </a:r>
            <a:r>
              <a:rPr lang="fr-FR" dirty="0" smtClean="0"/>
              <a:t> – Python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24293" y="2651760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Envoi des données sur le port UART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317684" y="3392424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57765" y="2651760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Réception et envoi par le </a:t>
            </a:r>
            <a:r>
              <a:rPr lang="fr-FR" dirty="0" err="1" smtClean="0"/>
              <a:t>WiFly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591237" y="2651760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Traitement des données par le code Python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rot="10800000">
            <a:off x="3317684" y="3691128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951156" y="335889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5951156" y="365760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8663876" y="3523488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206421" y="3227308"/>
            <a:ext cx="60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 smtClean="0"/>
              <a:t>…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243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PYTHON – Web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024564" y="2654808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Écriture des données sur la base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7017955" y="3395472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58036" y="2654808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sur une page web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360613" y="2654808"/>
            <a:ext cx="1773936" cy="1773936"/>
          </a:xfrm>
          <a:prstGeom prst="rect">
            <a:avLst/>
          </a:prstGeom>
          <a:solidFill>
            <a:srgbClr val="2E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Traitement des données par le code Python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rot="10800000">
            <a:off x="7017955" y="369417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1702244" y="352653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141413" y="3213854"/>
            <a:ext cx="60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 smtClean="0"/>
              <a:t>…</a:t>
            </a:r>
            <a:endParaRPr lang="fr-FR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08867" y="332841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0800000">
            <a:off x="4408867" y="3627120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789" y="2411441"/>
            <a:ext cx="4747323" cy="1877669"/>
          </a:xfrm>
        </p:spPr>
        <p:txBody>
          <a:bodyPr>
            <a:normAutofit/>
          </a:bodyPr>
          <a:lstStyle/>
          <a:p>
            <a:r>
              <a:rPr lang="fr-FR" sz="6000" dirty="0" smtClean="0"/>
              <a:t>Questions ?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1026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118</Words>
  <Application>Microsoft Macintosh PowerPoint</Application>
  <PresentationFormat>Grand écran</PresentationFormat>
  <Paragraphs>31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Tw Cen MT</vt:lpstr>
      <vt:lpstr>Arial</vt:lpstr>
      <vt:lpstr>Circuit</vt:lpstr>
      <vt:lpstr>Smart Windows</vt:lpstr>
      <vt:lpstr>Fonctionnalités</vt:lpstr>
      <vt:lpstr>Schéma Global</vt:lpstr>
      <vt:lpstr>Schéma Électrique</vt:lpstr>
      <vt:lpstr>Communication Waspmote - Senseurs</vt:lpstr>
      <vt:lpstr>Communication Waspmote – Python</vt:lpstr>
      <vt:lpstr>Communication PYTHON – Web</vt:lpstr>
      <vt:lpstr>Questions 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Windows</dc:title>
  <dc:creator>Antoniadis Orphée</dc:creator>
  <cp:lastModifiedBy>Antoniadis Orphée</cp:lastModifiedBy>
  <cp:revision>14</cp:revision>
  <dcterms:created xsi:type="dcterms:W3CDTF">2016-09-15T15:39:57Z</dcterms:created>
  <dcterms:modified xsi:type="dcterms:W3CDTF">2016-09-15T17:03:18Z</dcterms:modified>
</cp:coreProperties>
</file>