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C8F4B-1BC5-4E2A-B935-96C125ABCC0D}" type="datetimeFigureOut">
              <a:rPr lang="en-GB" smtClean="0"/>
              <a:t>30/08/2016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936D-32A1-45DA-9BC0-4E1709A1B5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A48B37-7A6F-445B-8E65-883DC0947E2E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8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3472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1686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23194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6072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595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4219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335D-2C92-4211-BB68-731733270983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2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CC7-5CAA-422E-A9A8-967ED3D49C13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545D-4D62-4E82-BD65-69A155E69216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CDD0-A023-4252-AC2F-6D99A2E3C158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6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14DE-ECC5-40C2-9A3E-734EB934C950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7E22-DC4F-47CD-A06C-9F75F19956F1}" type="datetime1">
              <a:rPr lang="fr-FR" smtClean="0"/>
              <a:t>30/08/2016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1726-5758-44E2-9D73-3E9B89B7EEB1}" type="datetime1">
              <a:rPr lang="fr-FR" smtClean="0"/>
              <a:t>30/08/2016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6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882-03D4-4767-8A16-F289FEA0FE88}" type="datetime1">
              <a:rPr lang="fr-FR" smtClean="0"/>
              <a:t>30/08/2016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B89A-3EE8-4243-AE17-A48FC9C2D648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4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9F5C-7BEF-4544-BEAB-919274932551}" type="datetime1">
              <a:rPr lang="fr-FR" smtClean="0"/>
              <a:t>30/08/2016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8F37-42A5-4013-B448-4F5B98850C66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19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user.ch/search/ProductDetail.aspx?R=0virtualkey0virtualkey17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2609849"/>
            <a:ext cx="8791575" cy="900113"/>
          </a:xfrm>
        </p:spPr>
        <p:txBody>
          <a:bodyPr/>
          <a:lstStyle/>
          <a:p>
            <a:r>
              <a:rPr lang="en-GB" dirty="0"/>
              <a:t>Smart Windows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Abdennadher Raed</a:t>
            </a:r>
          </a:p>
          <a:p>
            <a:r>
              <a:rPr lang="en-GB" dirty="0">
                <a:solidFill>
                  <a:schemeClr val="tx1"/>
                </a:solidFill>
              </a:rPr>
              <a:t>Antoniadis </a:t>
            </a:r>
            <a:r>
              <a:rPr lang="en-GB" dirty="0" err="1">
                <a:solidFill>
                  <a:schemeClr val="tx1"/>
                </a:solidFill>
              </a:rPr>
              <a:t>Orphée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Liatti</a:t>
            </a:r>
            <a:r>
              <a:rPr lang="en-GB" dirty="0">
                <a:solidFill>
                  <a:schemeClr val="tx1"/>
                </a:solidFill>
              </a:rPr>
              <a:t> Steven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27F1-F9D3-420A-B6EC-9D9F5B0AE586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1</a:t>
            </a:fld>
            <a:endParaRPr lang="en-GB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876423" y="1306511"/>
            <a:ext cx="8791575" cy="90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Université d’été</a:t>
            </a:r>
          </a:p>
        </p:txBody>
      </p:sp>
    </p:spTree>
    <p:extLst>
      <p:ext uri="{BB962C8B-B14F-4D97-AF65-F5344CB8AC3E}">
        <p14:creationId xmlns:p14="http://schemas.microsoft.com/office/powerpoint/2010/main" val="25868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Fermeture et ouverture des fenêtres en fonction de la température (et du vent)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Réglage du store en fonction de la luminosité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Monitoring via une application web et une application Android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Contrôle à distance des fenêtres et des stores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35FF-53AF-4F07-96A9-AB8766171259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3</a:t>
            </a:fld>
            <a:endParaRPr lang="en-GB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55895"/>
            <a:ext cx="7921626" cy="4895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51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fr-FR" dirty="0"/>
              <a:t>La carte </a:t>
            </a:r>
            <a:r>
              <a:rPr lang="fr-FR" dirty="0" err="1"/>
              <a:t>Waspmote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Deux </a:t>
            </a:r>
            <a:r>
              <a:rPr lang="fr-FR" dirty="0" err="1"/>
              <a:t>Sensor</a:t>
            </a:r>
            <a:r>
              <a:rPr lang="fr-FR" dirty="0"/>
              <a:t> Tag</a:t>
            </a:r>
          </a:p>
          <a:p>
            <a:pPr lvl="0">
              <a:spcAft>
                <a:spcPts val="1200"/>
              </a:spcAft>
            </a:pPr>
            <a:r>
              <a:rPr lang="fr-FR" dirty="0" err="1"/>
              <a:t>Anemometer</a:t>
            </a:r>
            <a:r>
              <a:rPr lang="fr-FR" dirty="0"/>
              <a:t> Wind Speed </a:t>
            </a:r>
            <a:r>
              <a:rPr lang="fr-FR" dirty="0" err="1"/>
              <a:t>Sensor</a:t>
            </a:r>
            <a:r>
              <a:rPr lang="fr-FR" dirty="0"/>
              <a:t> w/</a:t>
            </a:r>
            <a:r>
              <a:rPr lang="fr-FR" dirty="0" err="1"/>
              <a:t>Analog</a:t>
            </a:r>
            <a:r>
              <a:rPr lang="fr-FR" dirty="0"/>
              <a:t> Voltage Output (</a:t>
            </a:r>
            <a:r>
              <a:rPr lang="fr-FR" dirty="0">
                <a:hlinkClick r:id="rId2"/>
              </a:rPr>
              <a:t>lien </a:t>
            </a:r>
            <a:r>
              <a:rPr lang="fr-FR" dirty="0" err="1">
                <a:hlinkClick r:id="rId2"/>
              </a:rPr>
              <a:t>mouser</a:t>
            </a:r>
            <a:r>
              <a:rPr lang="fr-FR" dirty="0"/>
              <a:t>)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Module Bluetooth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Module Wifi (Wifly)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Une LED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Un bar graph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EF5-9E8D-4B5B-A430-B343E47F65E2}" type="datetime1">
              <a:rPr lang="fr-FR" smtClean="0"/>
              <a:t>30/08/2016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3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92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Smart Windows</vt:lpstr>
      <vt:lpstr>Fonctionnalités</vt:lpstr>
      <vt:lpstr>Schéma</vt:lpstr>
      <vt:lpstr>Matériels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Windows</dc:title>
  <dc:creator>Raed Abdennadher</dc:creator>
  <cp:lastModifiedBy>Steven</cp:lastModifiedBy>
  <cp:revision>13</cp:revision>
  <dcterms:created xsi:type="dcterms:W3CDTF">2016-08-29T11:49:33Z</dcterms:created>
  <dcterms:modified xsi:type="dcterms:W3CDTF">2016-08-30T11:15:57Z</dcterms:modified>
</cp:coreProperties>
</file>