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144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6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7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5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3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6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00005FE-6E7B-4F2D-B011-3A404D061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藍牙震動傳感器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95BDF0-E6D2-4892-B610-0DA4B28DB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1300" dirty="0"/>
              <a:t>林維和</a:t>
            </a:r>
            <a:endParaRPr lang="en-US" altLang="zh-CN" sz="1300" dirty="0"/>
          </a:p>
          <a:p>
            <a:pPr algn="l">
              <a:lnSpc>
                <a:spcPct val="95000"/>
              </a:lnSpc>
            </a:pPr>
            <a:r>
              <a:rPr lang="en-US" altLang="zh-TW" sz="1300" dirty="0"/>
              <a:t>13601824605</a:t>
            </a:r>
          </a:p>
          <a:p>
            <a:pPr algn="l">
              <a:lnSpc>
                <a:spcPct val="95000"/>
              </a:lnSpc>
            </a:pPr>
            <a:r>
              <a:rPr lang="en-US" altLang="zh-TW" sz="1300" dirty="0"/>
              <a:t>0975637910</a:t>
            </a:r>
            <a:endParaRPr lang="zh-TW" altLang="en-US" sz="1300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08FF142-5E97-45EE-82FA-1E5345766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1" r="28969" b="1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8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411603-2B2D-426B-9FEB-6596225A4262}"/>
              </a:ext>
            </a:extLst>
          </p:cNvPr>
          <p:cNvSpPr/>
          <p:nvPr/>
        </p:nvSpPr>
        <p:spPr>
          <a:xfrm>
            <a:off x="779931" y="2124635"/>
            <a:ext cx="4831976" cy="2761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A6C4BF-6E5B-4BEC-A20B-EFF671B52917}"/>
              </a:ext>
            </a:extLst>
          </p:cNvPr>
          <p:cNvSpPr/>
          <p:nvPr/>
        </p:nvSpPr>
        <p:spPr>
          <a:xfrm>
            <a:off x="950259" y="2438400"/>
            <a:ext cx="627530" cy="223669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藍牙天線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AFB0C2-78D8-4207-BA9F-656EE1D59C75}"/>
              </a:ext>
            </a:extLst>
          </p:cNvPr>
          <p:cNvSpPr/>
          <p:nvPr/>
        </p:nvSpPr>
        <p:spPr>
          <a:xfrm>
            <a:off x="2420470" y="2438400"/>
            <a:ext cx="1380566" cy="10488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藍牙</a:t>
            </a:r>
            <a:r>
              <a:rPr lang="en-US" altLang="zh-CN" dirty="0"/>
              <a:t>IC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7D1357-494F-47AE-817A-BCCED85AB3D0}"/>
              </a:ext>
            </a:extLst>
          </p:cNvPr>
          <p:cNvSpPr/>
          <p:nvPr/>
        </p:nvSpPr>
        <p:spPr>
          <a:xfrm>
            <a:off x="2420470" y="3626223"/>
            <a:ext cx="1380566" cy="10488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震動傳感器</a:t>
            </a:r>
            <a:endParaRPr lang="en-US" altLang="zh-CN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F087DDA-0D78-4C5B-B2A9-271FC9CDC994}"/>
              </a:ext>
            </a:extLst>
          </p:cNvPr>
          <p:cNvSpPr/>
          <p:nvPr/>
        </p:nvSpPr>
        <p:spPr>
          <a:xfrm>
            <a:off x="4527177" y="2545975"/>
            <a:ext cx="528917" cy="1882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充電鋰電池</a:t>
            </a:r>
            <a:endParaRPr lang="zh-TW" altLang="en-US" dirty="0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2E8FC663-CDC5-467E-9FB0-E95424C2BC7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577789" y="2962835"/>
            <a:ext cx="842681" cy="593912"/>
          </a:xfrm>
          <a:prstGeom prst="bentConnector3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BC72B09-6C7B-49EF-97A7-62BE5CB1A7D6}"/>
              </a:ext>
            </a:extLst>
          </p:cNvPr>
          <p:cNvCxnSpPr>
            <a:endCxn id="4" idx="3"/>
          </p:cNvCxnSpPr>
          <p:nvPr/>
        </p:nvCxnSpPr>
        <p:spPr>
          <a:xfrm rot="10800000">
            <a:off x="3801037" y="2962835"/>
            <a:ext cx="726141" cy="524434"/>
          </a:xfrm>
          <a:prstGeom prst="bentConnector3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9B2BD5E5-1C93-4D54-8A9D-175C88BE89B8}"/>
              </a:ext>
            </a:extLst>
          </p:cNvPr>
          <p:cNvCxnSpPr>
            <a:endCxn id="6" idx="1"/>
          </p:cNvCxnSpPr>
          <p:nvPr/>
        </p:nvCxnSpPr>
        <p:spPr>
          <a:xfrm flipV="1">
            <a:off x="3801036" y="3487270"/>
            <a:ext cx="726141" cy="713816"/>
          </a:xfrm>
          <a:prstGeom prst="bentConnector3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020DF4-7220-4AF8-A6C1-FEE79ACA8F73}"/>
              </a:ext>
            </a:extLst>
          </p:cNvPr>
          <p:cNvSpPr txBox="1"/>
          <p:nvPr/>
        </p:nvSpPr>
        <p:spPr>
          <a:xfrm>
            <a:off x="860611" y="820597"/>
            <a:ext cx="3128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架構說明</a:t>
            </a:r>
            <a:endParaRPr lang="zh-TW" altLang="en-US" sz="4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B1CFD6-2C85-4850-B226-631391C15B00}"/>
              </a:ext>
            </a:extLst>
          </p:cNvPr>
          <p:cNvSpPr txBox="1"/>
          <p:nvPr/>
        </p:nvSpPr>
        <p:spPr>
          <a:xfrm>
            <a:off x="6638366" y="820597"/>
            <a:ext cx="3128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功能說明</a:t>
            </a:r>
            <a:endParaRPr lang="zh-TW" altLang="en-US" sz="4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80842C6-5EC5-45B0-8072-3132CF7D5864}"/>
              </a:ext>
            </a:extLst>
          </p:cNvPr>
          <p:cNvSpPr txBox="1"/>
          <p:nvPr/>
        </p:nvSpPr>
        <p:spPr>
          <a:xfrm>
            <a:off x="6750424" y="1730188"/>
            <a:ext cx="44913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可以充電使用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BLE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低功耗藍牙傳輸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將震動傳感器數據，利用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BLE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可以設定震動傳感器採樣點頻率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例如：每隔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50ms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記錄一次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有儲存上限的採樣點，超出範圍刪除最早的採樣點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可以設定藍牙傳送間隔頻率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例如：每隔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2second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傳送一次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將記錄的採樣點一次發送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發送之後，清楚採樣點資料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電池採用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18650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藍牙接收器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AutoNum type="arabicPeriod"/>
            </a:pP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藍牙轉以太網（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Wi-Fi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？）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24828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43AAEA"/>
      </a:accent1>
      <a:accent2>
        <a:srgbClr val="38B3AF"/>
      </a:accent2>
      <a:accent3>
        <a:srgbClr val="32B67B"/>
      </a:accent3>
      <a:accent4>
        <a:srgbClr val="2EBA40"/>
      </a:accent4>
      <a:accent5>
        <a:srgbClr val="5AB536"/>
      </a:accent5>
      <a:accent6>
        <a:srgbClr val="8BAD39"/>
      </a:accent6>
      <a:hlink>
        <a:srgbClr val="A6775A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119</Words>
  <Application>Microsoft Office PowerPoint</Application>
  <PresentationFormat>寬螢幕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Aharoni</vt:lpstr>
      <vt:lpstr>Arial</vt:lpstr>
      <vt:lpstr>Avenir Next LT Pro</vt:lpstr>
      <vt:lpstr>PrismaticVTI</vt:lpstr>
      <vt:lpstr>藍牙震動傳感器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藍牙震動傳感器</dc:title>
  <dc:creator>Lin Steven</dc:creator>
  <cp:lastModifiedBy>Lin Steven</cp:lastModifiedBy>
  <cp:revision>1</cp:revision>
  <dcterms:created xsi:type="dcterms:W3CDTF">2022-02-20T07:15:06Z</dcterms:created>
  <dcterms:modified xsi:type="dcterms:W3CDTF">2022-02-20T09:14:59Z</dcterms:modified>
</cp:coreProperties>
</file>