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1" r:id="rId4"/>
    <p:sldId id="272" r:id="rId5"/>
    <p:sldId id="278" r:id="rId6"/>
    <p:sldId id="273" r:id="rId7"/>
    <p:sldId id="280" r:id="rId8"/>
    <p:sldId id="281" r:id="rId9"/>
    <p:sldId id="282" r:id="rId10"/>
    <p:sldId id="284" r:id="rId11"/>
    <p:sldId id="27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2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027332" y="2325467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Case Study</a:t>
            </a:r>
          </a:p>
          <a:p>
            <a:endParaRPr lang="en-US" sz="4000" dirty="0"/>
          </a:p>
          <a:p>
            <a:r>
              <a:rPr lang="en-US" sz="2800" b="1" dirty="0"/>
              <a:t>14-Nov-2022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Profit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ECA9FC-845F-D260-4390-DE79666C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both cab companies, New York and Silicon Valley both have a higher profit/customer</a:t>
            </a: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9AA01A3D-6E04-CAEC-4A39-2FC6811AF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7" y="2729397"/>
            <a:ext cx="5005941" cy="34906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371A4-5208-FC47-72A3-AC5E49DD1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52" y="2729397"/>
            <a:ext cx="5005942" cy="34906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6714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EE0C-CCEA-A7AA-3004-F20FAA01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According to the given data, we would recommend XYZ company to invest in the Yellow Cab as opposed to the Pink Cab for the following reason:</a:t>
            </a:r>
          </a:p>
          <a:p>
            <a:pPr lvl="1"/>
            <a:r>
              <a:rPr lang="en-US" dirty="0"/>
              <a:t>More users </a:t>
            </a:r>
          </a:p>
          <a:p>
            <a:pPr lvl="1"/>
            <a:r>
              <a:rPr lang="en-US" dirty="0"/>
              <a:t>Higher overall profit</a:t>
            </a:r>
          </a:p>
          <a:p>
            <a:pPr lvl="1"/>
            <a:r>
              <a:rPr lang="en-US" dirty="0"/>
              <a:t>Higher profit/users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addition, we would recommend XYZ companies to invest more in cities such as New York, Silicon Valley and Dallas for the Yellow Cab since the average profit/user is higher in those companies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4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Exploration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Areas to Investigate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Analysis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EE0C-CCEA-A7AA-3004-F20FAA01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XYZ is a private equity firm in US. Due to remarkable growth in the Cab Industry in last few years and</a:t>
            </a:r>
            <a:r>
              <a:rPr lang="zh-TW" altLang="en-US" dirty="0"/>
              <a:t> </a:t>
            </a:r>
            <a:r>
              <a:rPr lang="en-US" dirty="0"/>
              <a:t>multiple key players in the market, it is planning for an investment in Cab industry.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Objective : Provide actionable insights to help XYZ firm in identifying the right company for making</a:t>
            </a:r>
            <a:r>
              <a:rPr lang="zh-TW" altLang="en-US" dirty="0"/>
              <a:t> </a:t>
            </a:r>
            <a:r>
              <a:rPr lang="en-US" dirty="0"/>
              <a:t>investment.</a:t>
            </a:r>
          </a:p>
        </p:txBody>
      </p:sp>
    </p:spTree>
    <p:extLst>
      <p:ext uri="{BB962C8B-B14F-4D97-AF65-F5344CB8AC3E}">
        <p14:creationId xmlns:p14="http://schemas.microsoft.com/office/powerpoint/2010/main" val="91864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EE0C-CCEA-A7AA-3004-F20FAA01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4 csv data set</a:t>
            </a:r>
          </a:p>
          <a:p>
            <a:pPr lvl="1"/>
            <a:r>
              <a:rPr lang="en-US" dirty="0" err="1"/>
              <a:t>Cab_Data</a:t>
            </a:r>
            <a:r>
              <a:rPr lang="en-US" dirty="0"/>
              <a:t> – transaction for 2 cab companies</a:t>
            </a:r>
          </a:p>
          <a:p>
            <a:pPr lvl="1"/>
            <a:r>
              <a:rPr lang="en-US" dirty="0" err="1"/>
              <a:t>Customer_ID</a:t>
            </a:r>
            <a:r>
              <a:rPr lang="en-US" dirty="0"/>
              <a:t> – customer’s demographic details</a:t>
            </a:r>
          </a:p>
          <a:p>
            <a:pPr lvl="1"/>
            <a:r>
              <a:rPr lang="en-US" dirty="0" err="1"/>
              <a:t>Transaction_ID</a:t>
            </a:r>
            <a:r>
              <a:rPr lang="en-US" dirty="0"/>
              <a:t> – transaction to customer mapping and payment mode</a:t>
            </a:r>
          </a:p>
          <a:p>
            <a:pPr lvl="1"/>
            <a:r>
              <a:rPr lang="en-US" dirty="0"/>
              <a:t>City – List of US cities, population and number of cab users</a:t>
            </a:r>
          </a:p>
          <a:p>
            <a:r>
              <a:rPr lang="en-US" dirty="0"/>
              <a:t>Final Data</a:t>
            </a:r>
          </a:p>
          <a:p>
            <a:pPr lvl="1"/>
            <a:r>
              <a:rPr lang="en-US" dirty="0"/>
              <a:t>Number of rows: 355,032</a:t>
            </a:r>
          </a:p>
          <a:p>
            <a:pPr lvl="1"/>
            <a:r>
              <a:rPr lang="en-US" dirty="0"/>
              <a:t>Number of columns: 14</a:t>
            </a:r>
          </a:p>
          <a:p>
            <a:pPr lvl="1"/>
            <a:r>
              <a:rPr lang="en-US" dirty="0"/>
              <a:t>Time frame: 2016-01-31 to 2018-12-31</a:t>
            </a:r>
          </a:p>
        </p:txBody>
      </p:sp>
    </p:spTree>
    <p:extLst>
      <p:ext uri="{BB962C8B-B14F-4D97-AF65-F5344CB8AC3E}">
        <p14:creationId xmlns:p14="http://schemas.microsoft.com/office/powerpoint/2010/main" val="403286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Areas to Investigate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EE0C-CCEA-A7AA-3004-F20FAA01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Number of cab users change over year</a:t>
            </a:r>
          </a:p>
          <a:p>
            <a:r>
              <a:rPr lang="en-US" dirty="0"/>
              <a:t>Cab profit change over year</a:t>
            </a:r>
          </a:p>
          <a:p>
            <a:r>
              <a:rPr lang="en-US" dirty="0"/>
              <a:t>Cost Efficiency of cab</a:t>
            </a:r>
          </a:p>
          <a:p>
            <a:r>
              <a:rPr lang="en-US" dirty="0"/>
              <a:t>Average Profit/Users over year</a:t>
            </a:r>
          </a:p>
          <a:p>
            <a:r>
              <a:rPr lang="en-US" dirty="0"/>
              <a:t>Highest Profit/User cities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9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ECA9FC-845F-D260-4390-DE79666C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There is a seasonal trend in cab users across a year: cab users tend to increase as throughout a year and reach its peak in December/January</a:t>
            </a:r>
          </a:p>
          <a:p>
            <a:r>
              <a:rPr lang="en-US" sz="1700" dirty="0">
                <a:solidFill>
                  <a:schemeClr val="bg1"/>
                </a:solidFill>
              </a:rPr>
              <a:t>Yellow cab had significantly more customers than Pink cab in the past three years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7045250-6E02-F40D-2986-181BDD02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967708"/>
            <a:ext cx="6922008" cy="50231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062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Profit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ECA9FC-845F-D260-4390-DE79666C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Both companies made more profit in 2017</a:t>
            </a:r>
          </a:p>
          <a:p>
            <a:r>
              <a:rPr lang="en-US" sz="1700" dirty="0">
                <a:solidFill>
                  <a:schemeClr val="bg1"/>
                </a:solidFill>
              </a:rPr>
              <a:t>Yellow Cab made more profit overall than Pink Cab</a:t>
            </a:r>
          </a:p>
        </p:txBody>
      </p:sp>
      <p:pic>
        <p:nvPicPr>
          <p:cNvPr id="4" name="Picture 3" descr="Line chart&#10;&#10;Description automatically generated">
            <a:extLst>
              <a:ext uri="{FF2B5EF4-FFF2-40B4-BE49-F238E27FC236}">
                <a16:creationId xmlns:a16="http://schemas.microsoft.com/office/drawing/2014/main" id="{4FED1BCA-B52A-26F0-3331-18309D40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866024"/>
            <a:ext cx="6922008" cy="52265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290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Profit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ECA9FC-845F-D260-4390-DE79666C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There isn’t a clear linear relationship between profit and cost, but we can see that in general there are more Yellow Cabs that are able to make more profit as cost increases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C7714D-16DA-FDD2-E378-EB5B7BAD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7" y="2729397"/>
            <a:ext cx="5054241" cy="34838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E32B834-6FCF-270B-13D5-7BA19775D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13" y="2729397"/>
            <a:ext cx="5146617" cy="34838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0030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3527-5FDB-5064-2C2E-3CBA384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Profit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ECA9FC-845F-D260-4390-DE79666C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Both companies made less profit/user in 2018</a:t>
            </a:r>
          </a:p>
          <a:p>
            <a:r>
              <a:rPr lang="en-US" sz="1700" dirty="0">
                <a:solidFill>
                  <a:schemeClr val="bg1"/>
                </a:solidFill>
              </a:rPr>
              <a:t>Yellow Cab on average made more profit/user than Pink Cab</a:t>
            </a:r>
          </a:p>
        </p:txBody>
      </p:sp>
      <p:pic>
        <p:nvPicPr>
          <p:cNvPr id="5" name="Picture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23E4A108-D6F6-E74F-664C-54A9D1CD4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1060450"/>
            <a:ext cx="6766306" cy="50476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2990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5399</TotalTime>
  <Words>398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   Agenda</vt:lpstr>
      <vt:lpstr>Problem Statement</vt:lpstr>
      <vt:lpstr>Data Exploration</vt:lpstr>
      <vt:lpstr>Areas to Investigate</vt:lpstr>
      <vt:lpstr>User Analysis</vt:lpstr>
      <vt:lpstr>Profit Analysis</vt:lpstr>
      <vt:lpstr>Profit Analysis</vt:lpstr>
      <vt:lpstr>Profit Analysis</vt:lpstr>
      <vt:lpstr>Profit Analysis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Lu</dc:creator>
  <cp:lastModifiedBy>Steven Lu</cp:lastModifiedBy>
  <cp:revision>2</cp:revision>
  <dcterms:created xsi:type="dcterms:W3CDTF">2022-11-14T23:01:28Z</dcterms:created>
  <dcterms:modified xsi:type="dcterms:W3CDTF">2022-11-18T21:22:56Z</dcterms:modified>
</cp:coreProperties>
</file>