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93" r:id="rId2"/>
    <p:sldId id="600" r:id="rId3"/>
    <p:sldId id="596" r:id="rId4"/>
    <p:sldId id="597" r:id="rId5"/>
    <p:sldId id="598" r:id="rId6"/>
    <p:sldId id="599" r:id="rId7"/>
    <p:sldId id="601" r:id="rId8"/>
    <p:sldId id="6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DC1EE-9F73-4E2D-8E06-D817F9FC8D07}">
          <p14:sldIdLst>
            <p14:sldId id="593"/>
            <p14:sldId id="600"/>
            <p14:sldId id="596"/>
            <p14:sldId id="597"/>
            <p14:sldId id="598"/>
            <p14:sldId id="599"/>
            <p14:sldId id="601"/>
            <p14:sldId id="6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64F"/>
    <a:srgbClr val="43FF98"/>
    <a:srgbClr val="FF0066"/>
    <a:srgbClr val="FF8989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6CE22-611A-4D43-87D0-D33228AC76C0}" v="990" dt="2022-12-01T17:35:4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6" autoAdjust="0"/>
    <p:restoredTop sz="91955" autoAdjust="0"/>
  </p:normalViewPr>
  <p:slideViewPr>
    <p:cSldViewPr snapToGrid="0">
      <p:cViewPr varScale="1">
        <p:scale>
          <a:sx n="91" d="100"/>
          <a:sy n="91" d="100"/>
        </p:scale>
        <p:origin x="9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alan" userId="4bfc78e2-eff2-4824-b3cc-c77138f93724" providerId="ADAL" clId="{40056D7C-981A-46EF-A335-0E1FCD318E5C}"/>
    <pc:docChg chg="undo redo custSel modSld">
      <pc:chgData name="Steven Malan" userId="4bfc78e2-eff2-4824-b3cc-c77138f93724" providerId="ADAL" clId="{40056D7C-981A-46EF-A335-0E1FCD318E5C}" dt="2022-12-02T07:12:01.430" v="667" actId="20577"/>
      <pc:docMkLst>
        <pc:docMk/>
      </pc:docMkLst>
      <pc:sldChg chg="modSp mod modNotesTx">
        <pc:chgData name="Steven Malan" userId="4bfc78e2-eff2-4824-b3cc-c77138f93724" providerId="ADAL" clId="{40056D7C-981A-46EF-A335-0E1FCD318E5C}" dt="2022-12-02T07:11:35.326" v="651" actId="20577"/>
        <pc:sldMkLst>
          <pc:docMk/>
          <pc:sldMk cId="3572862391" sldId="593"/>
        </pc:sldMkLst>
        <pc:spChg chg="mod">
          <ac:chgData name="Steven Malan" userId="4bfc78e2-eff2-4824-b3cc-c77138f93724" providerId="ADAL" clId="{40056D7C-981A-46EF-A335-0E1FCD318E5C}" dt="2022-12-02T06:37:45.045" v="593" actId="20577"/>
          <ac:spMkLst>
            <pc:docMk/>
            <pc:sldMk cId="3572862391" sldId="593"/>
            <ac:spMk id="5" creationId="{00000000-0000-0000-0000-000000000000}"/>
          </ac:spMkLst>
        </pc:spChg>
      </pc:sldChg>
      <pc:sldChg chg="modSp mod modAnim">
        <pc:chgData name="Steven Malan" userId="4bfc78e2-eff2-4824-b3cc-c77138f93724" providerId="ADAL" clId="{40056D7C-981A-46EF-A335-0E1FCD318E5C}" dt="2022-12-02T07:01:46.496" v="612" actId="20577"/>
        <pc:sldMkLst>
          <pc:docMk/>
          <pc:sldMk cId="1747766635" sldId="596"/>
        </pc:sldMkLst>
        <pc:spChg chg="mod">
          <ac:chgData name="Steven Malan" userId="4bfc78e2-eff2-4824-b3cc-c77138f93724" providerId="ADAL" clId="{40056D7C-981A-46EF-A335-0E1FCD318E5C}" dt="2022-12-02T07:01:46.496" v="612" actId="20577"/>
          <ac:spMkLst>
            <pc:docMk/>
            <pc:sldMk cId="1747766635" sldId="596"/>
            <ac:spMk id="5" creationId="{00000000-0000-0000-0000-000000000000}"/>
          </ac:spMkLst>
        </pc:spChg>
      </pc:sldChg>
      <pc:sldChg chg="modSp mod modAnim">
        <pc:chgData name="Steven Malan" userId="4bfc78e2-eff2-4824-b3cc-c77138f93724" providerId="ADAL" clId="{40056D7C-981A-46EF-A335-0E1FCD318E5C}" dt="2022-12-02T03:37:20.118" v="340" actId="6549"/>
        <pc:sldMkLst>
          <pc:docMk/>
          <pc:sldMk cId="1592203693" sldId="597"/>
        </pc:sldMkLst>
        <pc:spChg chg="mod">
          <ac:chgData name="Steven Malan" userId="4bfc78e2-eff2-4824-b3cc-c77138f93724" providerId="ADAL" clId="{40056D7C-981A-46EF-A335-0E1FCD318E5C}" dt="2022-12-02T03:37:20.118" v="340" actId="6549"/>
          <ac:spMkLst>
            <pc:docMk/>
            <pc:sldMk cId="1592203693" sldId="597"/>
            <ac:spMk id="5" creationId="{00000000-0000-0000-0000-000000000000}"/>
          </ac:spMkLst>
        </pc:spChg>
      </pc:sldChg>
      <pc:sldChg chg="addSp modSp mod modAnim">
        <pc:chgData name="Steven Malan" userId="4bfc78e2-eff2-4824-b3cc-c77138f93724" providerId="ADAL" clId="{40056D7C-981A-46EF-A335-0E1FCD318E5C}" dt="2022-12-02T07:03:22.185" v="613"/>
        <pc:sldMkLst>
          <pc:docMk/>
          <pc:sldMk cId="2480484472" sldId="598"/>
        </pc:sldMkLst>
        <pc:spChg chg="mod">
          <ac:chgData name="Steven Malan" userId="4bfc78e2-eff2-4824-b3cc-c77138f93724" providerId="ADAL" clId="{40056D7C-981A-46EF-A335-0E1FCD318E5C}" dt="2022-12-02T06:39:09.440" v="600" actId="20577"/>
          <ac:spMkLst>
            <pc:docMk/>
            <pc:sldMk cId="2480484472" sldId="598"/>
            <ac:spMk id="5" creationId="{00000000-0000-0000-0000-000000000000}"/>
          </ac:spMkLst>
        </pc:spChg>
        <pc:spChg chg="mod">
          <ac:chgData name="Steven Malan" userId="4bfc78e2-eff2-4824-b3cc-c77138f93724" providerId="ADAL" clId="{40056D7C-981A-46EF-A335-0E1FCD318E5C}" dt="2022-12-02T03:28:59.687" v="132" actId="164"/>
          <ac:spMkLst>
            <pc:docMk/>
            <pc:sldMk cId="2480484472" sldId="598"/>
            <ac:spMk id="9" creationId="{5E425433-E805-B4FC-E508-A98230B68194}"/>
          </ac:spMkLst>
        </pc:spChg>
        <pc:spChg chg="mod">
          <ac:chgData name="Steven Malan" userId="4bfc78e2-eff2-4824-b3cc-c77138f93724" providerId="ADAL" clId="{40056D7C-981A-46EF-A335-0E1FCD318E5C}" dt="2022-12-02T03:28:59.687" v="132" actId="164"/>
          <ac:spMkLst>
            <pc:docMk/>
            <pc:sldMk cId="2480484472" sldId="598"/>
            <ac:spMk id="10" creationId="{70DA224D-5086-5767-0D84-8710BE4E842F}"/>
          </ac:spMkLst>
        </pc:spChg>
        <pc:spChg chg="mod">
          <ac:chgData name="Steven Malan" userId="4bfc78e2-eff2-4824-b3cc-c77138f93724" providerId="ADAL" clId="{40056D7C-981A-46EF-A335-0E1FCD318E5C}" dt="2022-12-02T03:28:59.687" v="132" actId="164"/>
          <ac:spMkLst>
            <pc:docMk/>
            <pc:sldMk cId="2480484472" sldId="598"/>
            <ac:spMk id="22" creationId="{192FD171-CD58-0FA5-B92B-ACB36BEDE5A5}"/>
          </ac:spMkLst>
        </pc:spChg>
        <pc:spChg chg="mod">
          <ac:chgData name="Steven Malan" userId="4bfc78e2-eff2-4824-b3cc-c77138f93724" providerId="ADAL" clId="{40056D7C-981A-46EF-A335-0E1FCD318E5C}" dt="2022-12-02T03:28:59.687" v="132" actId="164"/>
          <ac:spMkLst>
            <pc:docMk/>
            <pc:sldMk cId="2480484472" sldId="598"/>
            <ac:spMk id="23" creationId="{3B7826E0-596E-DF61-DE65-0FDD287BC053}"/>
          </ac:spMkLst>
        </pc:spChg>
        <pc:spChg chg="mod">
          <ac:chgData name="Steven Malan" userId="4bfc78e2-eff2-4824-b3cc-c77138f93724" providerId="ADAL" clId="{40056D7C-981A-46EF-A335-0E1FCD318E5C}" dt="2022-12-02T03:28:59.687" v="132" actId="164"/>
          <ac:spMkLst>
            <pc:docMk/>
            <pc:sldMk cId="2480484472" sldId="598"/>
            <ac:spMk id="24" creationId="{00088A0F-6201-2389-7D3F-0E325E2EE545}"/>
          </ac:spMkLst>
        </pc:spChg>
        <pc:spChg chg="mod">
          <ac:chgData name="Steven Malan" userId="4bfc78e2-eff2-4824-b3cc-c77138f93724" providerId="ADAL" clId="{40056D7C-981A-46EF-A335-0E1FCD318E5C}" dt="2022-12-02T03:28:59.687" v="132" actId="164"/>
          <ac:spMkLst>
            <pc:docMk/>
            <pc:sldMk cId="2480484472" sldId="598"/>
            <ac:spMk id="25" creationId="{F7817A83-B70F-ABF3-1D50-A613B5A48A9C}"/>
          </ac:spMkLst>
        </pc:spChg>
        <pc:grpChg chg="add mod">
          <ac:chgData name="Steven Malan" userId="4bfc78e2-eff2-4824-b3cc-c77138f93724" providerId="ADAL" clId="{40056D7C-981A-46EF-A335-0E1FCD318E5C}" dt="2022-12-02T03:28:59.687" v="132" actId="164"/>
          <ac:grpSpMkLst>
            <pc:docMk/>
            <pc:sldMk cId="2480484472" sldId="598"/>
            <ac:grpSpMk id="2" creationId="{A84BDD79-7DCB-AC6E-F316-5B231362B2C8}"/>
          </ac:grpSpMkLst>
        </pc:grpChg>
        <pc:grpChg chg="add mod">
          <ac:chgData name="Steven Malan" userId="4bfc78e2-eff2-4824-b3cc-c77138f93724" providerId="ADAL" clId="{40056D7C-981A-46EF-A335-0E1FCD318E5C}" dt="2022-12-02T03:28:59.687" v="132" actId="164"/>
          <ac:grpSpMkLst>
            <pc:docMk/>
            <pc:sldMk cId="2480484472" sldId="598"/>
            <ac:grpSpMk id="7" creationId="{C3C99C4D-F55F-C655-9855-5DE7ADF4D8E0}"/>
          </ac:grpSpMkLst>
        </pc:grpChg>
        <pc:inkChg chg="mod">
          <ac:chgData name="Steven Malan" userId="4bfc78e2-eff2-4824-b3cc-c77138f93724" providerId="ADAL" clId="{40056D7C-981A-46EF-A335-0E1FCD318E5C}" dt="2022-12-02T03:47:01.529" v="429" actId="1038"/>
          <ac:inkMkLst>
            <pc:docMk/>
            <pc:sldMk cId="2480484472" sldId="598"/>
            <ac:inkMk id="29" creationId="{A81487BB-03C0-6B46-B5A8-CAB3E08E2C05}"/>
          </ac:inkMkLst>
        </pc:inkChg>
        <pc:inkChg chg="mod">
          <ac:chgData name="Steven Malan" userId="4bfc78e2-eff2-4824-b3cc-c77138f93724" providerId="ADAL" clId="{40056D7C-981A-46EF-A335-0E1FCD318E5C}" dt="2022-12-02T03:47:01.529" v="429" actId="1038"/>
          <ac:inkMkLst>
            <pc:docMk/>
            <pc:sldMk cId="2480484472" sldId="598"/>
            <ac:inkMk id="33" creationId="{81A91778-F9A3-E803-898C-F9662C8E1575}"/>
          </ac:inkMkLst>
        </pc:inkChg>
        <pc:cxnChg chg="mod">
          <ac:chgData name="Steven Malan" userId="4bfc78e2-eff2-4824-b3cc-c77138f93724" providerId="ADAL" clId="{40056D7C-981A-46EF-A335-0E1FCD318E5C}" dt="2022-12-02T01:07:12.615" v="1" actId="164"/>
          <ac:cxnSpMkLst>
            <pc:docMk/>
            <pc:sldMk cId="2480484472" sldId="598"/>
            <ac:cxnSpMk id="6" creationId="{26B27DD9-D44A-F601-8151-76D890394D4E}"/>
          </ac:cxnSpMkLst>
        </pc:cxnChg>
        <pc:cxnChg chg="mod">
          <ac:chgData name="Steven Malan" userId="4bfc78e2-eff2-4824-b3cc-c77138f93724" providerId="ADAL" clId="{40056D7C-981A-46EF-A335-0E1FCD318E5C}" dt="2022-12-02T01:07:12.615" v="1" actId="164"/>
          <ac:cxnSpMkLst>
            <pc:docMk/>
            <pc:sldMk cId="2480484472" sldId="598"/>
            <ac:cxnSpMk id="11" creationId="{EAC491B3-D309-7C93-2F4A-D0FF372CE099}"/>
          </ac:cxnSpMkLst>
        </pc:cxnChg>
        <pc:cxnChg chg="mod">
          <ac:chgData name="Steven Malan" userId="4bfc78e2-eff2-4824-b3cc-c77138f93724" providerId="ADAL" clId="{40056D7C-981A-46EF-A335-0E1FCD318E5C}" dt="2022-12-02T01:07:12.615" v="1" actId="164"/>
          <ac:cxnSpMkLst>
            <pc:docMk/>
            <pc:sldMk cId="2480484472" sldId="598"/>
            <ac:cxnSpMk id="16" creationId="{F551397A-0060-E678-E6BF-4CF932935468}"/>
          </ac:cxnSpMkLst>
        </pc:cxnChg>
        <pc:cxnChg chg="mod">
          <ac:chgData name="Steven Malan" userId="4bfc78e2-eff2-4824-b3cc-c77138f93724" providerId="ADAL" clId="{40056D7C-981A-46EF-A335-0E1FCD318E5C}" dt="2022-12-02T01:07:12.615" v="1" actId="164"/>
          <ac:cxnSpMkLst>
            <pc:docMk/>
            <pc:sldMk cId="2480484472" sldId="598"/>
            <ac:cxnSpMk id="17" creationId="{0F6A81B6-8182-EE9A-2643-5244F809F131}"/>
          </ac:cxnSpMkLst>
        </pc:cxnChg>
        <pc:cxnChg chg="mod">
          <ac:chgData name="Steven Malan" userId="4bfc78e2-eff2-4824-b3cc-c77138f93724" providerId="ADAL" clId="{40056D7C-981A-46EF-A335-0E1FCD318E5C}" dt="2022-12-02T01:07:12.615" v="1" actId="164"/>
          <ac:cxnSpMkLst>
            <pc:docMk/>
            <pc:sldMk cId="2480484472" sldId="598"/>
            <ac:cxnSpMk id="20" creationId="{D0E30C1F-A6E7-EBC0-7BA4-69FC5F96DC74}"/>
          </ac:cxnSpMkLst>
        </pc:cxnChg>
        <pc:cxnChg chg="mod">
          <ac:chgData name="Steven Malan" userId="4bfc78e2-eff2-4824-b3cc-c77138f93724" providerId="ADAL" clId="{40056D7C-981A-46EF-A335-0E1FCD318E5C}" dt="2022-12-02T01:07:12.615" v="1" actId="164"/>
          <ac:cxnSpMkLst>
            <pc:docMk/>
            <pc:sldMk cId="2480484472" sldId="598"/>
            <ac:cxnSpMk id="21" creationId="{1C2E1E80-6E52-2A6F-94FE-789F92B5CD5E}"/>
          </ac:cxnSpMkLst>
        </pc:cxnChg>
      </pc:sldChg>
      <pc:sldChg chg="addSp delSp modSp mod delAnim modAnim">
        <pc:chgData name="Steven Malan" userId="4bfc78e2-eff2-4824-b3cc-c77138f93724" providerId="ADAL" clId="{40056D7C-981A-46EF-A335-0E1FCD318E5C}" dt="2022-12-02T03:49:21.644" v="455"/>
        <pc:sldMkLst>
          <pc:docMk/>
          <pc:sldMk cId="289008264" sldId="599"/>
        </pc:sldMkLst>
        <pc:spChg chg="add del mod">
          <ac:chgData name="Steven Malan" userId="4bfc78e2-eff2-4824-b3cc-c77138f93724" providerId="ADAL" clId="{40056D7C-981A-46EF-A335-0E1FCD318E5C}" dt="2022-12-02T03:48:22.249" v="442" actId="14100"/>
          <ac:spMkLst>
            <pc:docMk/>
            <pc:sldMk cId="289008264" sldId="599"/>
            <ac:spMk id="5" creationId="{00000000-0000-0000-0000-000000000000}"/>
          </ac:spMkLst>
        </pc:spChg>
        <pc:picChg chg="add del mod">
          <ac:chgData name="Steven Malan" userId="4bfc78e2-eff2-4824-b3cc-c77138f93724" providerId="ADAL" clId="{40056D7C-981A-46EF-A335-0E1FCD318E5C}" dt="2022-12-02T03:48:13.002" v="438" actId="478"/>
          <ac:picMkLst>
            <pc:docMk/>
            <pc:sldMk cId="289008264" sldId="599"/>
            <ac:picMk id="2" creationId="{8D9550B3-07B0-2F7A-F86B-A51FCAED8EA8}"/>
          </ac:picMkLst>
        </pc:picChg>
        <pc:picChg chg="add del mod">
          <ac:chgData name="Steven Malan" userId="4bfc78e2-eff2-4824-b3cc-c77138f93724" providerId="ADAL" clId="{40056D7C-981A-46EF-A335-0E1FCD318E5C}" dt="2022-12-02T03:48:48.821" v="448" actId="478"/>
          <ac:picMkLst>
            <pc:docMk/>
            <pc:sldMk cId="289008264" sldId="599"/>
            <ac:picMk id="10" creationId="{3A1F85B8-FEB6-FA16-4FFF-427ACD7BE9B9}"/>
          </ac:picMkLst>
        </pc:picChg>
        <pc:picChg chg="add del mod">
          <ac:chgData name="Steven Malan" userId="4bfc78e2-eff2-4824-b3cc-c77138f93724" providerId="ADAL" clId="{40056D7C-981A-46EF-A335-0E1FCD318E5C}" dt="2022-12-02T03:48:02.879" v="433" actId="478"/>
          <ac:picMkLst>
            <pc:docMk/>
            <pc:sldMk cId="289008264" sldId="599"/>
            <ac:picMk id="11" creationId="{ACB83344-52FA-ED6F-4A67-CD680BB62312}"/>
          </ac:picMkLst>
        </pc:picChg>
        <pc:picChg chg="add mod">
          <ac:chgData name="Steven Malan" userId="4bfc78e2-eff2-4824-b3cc-c77138f93724" providerId="ADAL" clId="{40056D7C-981A-46EF-A335-0E1FCD318E5C}" dt="2022-12-02T03:48:53.026" v="450" actId="1076"/>
          <ac:picMkLst>
            <pc:docMk/>
            <pc:sldMk cId="289008264" sldId="599"/>
            <ac:picMk id="13" creationId="{39FF08E8-4B6A-BF15-5B89-FBF4CDE7D069}"/>
          </ac:picMkLst>
        </pc:picChg>
        <pc:picChg chg="add mod">
          <ac:chgData name="Steven Malan" userId="4bfc78e2-eff2-4824-b3cc-c77138f93724" providerId="ADAL" clId="{40056D7C-981A-46EF-A335-0E1FCD318E5C}" dt="2022-12-02T03:48:16.621" v="440" actId="1076"/>
          <ac:picMkLst>
            <pc:docMk/>
            <pc:sldMk cId="289008264" sldId="599"/>
            <ac:picMk id="14" creationId="{F663D2B8-9A89-2067-4D7E-69485B9DE3BC}"/>
          </ac:picMkLst>
        </pc:picChg>
        <pc:picChg chg="add mod">
          <ac:chgData name="Steven Malan" userId="4bfc78e2-eff2-4824-b3cc-c77138f93724" providerId="ADAL" clId="{40056D7C-981A-46EF-A335-0E1FCD318E5C}" dt="2022-12-02T03:48:58.845" v="451" actId="1076"/>
          <ac:picMkLst>
            <pc:docMk/>
            <pc:sldMk cId="289008264" sldId="599"/>
            <ac:picMk id="16" creationId="{419D6A57-78CA-EA79-E64A-FF87482CDE83}"/>
          </ac:picMkLst>
        </pc:picChg>
      </pc:sldChg>
      <pc:sldChg chg="modSp mod">
        <pc:chgData name="Steven Malan" userId="4bfc78e2-eff2-4824-b3cc-c77138f93724" providerId="ADAL" clId="{40056D7C-981A-46EF-A335-0E1FCD318E5C}" dt="2022-12-02T03:27:22.854" v="70" actId="20577"/>
        <pc:sldMkLst>
          <pc:docMk/>
          <pc:sldMk cId="1775939500" sldId="600"/>
        </pc:sldMkLst>
        <pc:spChg chg="mod">
          <ac:chgData name="Steven Malan" userId="4bfc78e2-eff2-4824-b3cc-c77138f93724" providerId="ADAL" clId="{40056D7C-981A-46EF-A335-0E1FCD318E5C}" dt="2022-12-02T03:27:22.854" v="70" actId="20577"/>
          <ac:spMkLst>
            <pc:docMk/>
            <pc:sldMk cId="1775939500" sldId="600"/>
            <ac:spMk id="5" creationId="{00000000-0000-0000-0000-000000000000}"/>
          </ac:spMkLst>
        </pc:spChg>
      </pc:sldChg>
      <pc:sldChg chg="modSp">
        <pc:chgData name="Steven Malan" userId="4bfc78e2-eff2-4824-b3cc-c77138f93724" providerId="ADAL" clId="{40056D7C-981A-46EF-A335-0E1FCD318E5C}" dt="2022-12-02T03:39:27.440" v="343" actId="20577"/>
        <pc:sldMkLst>
          <pc:docMk/>
          <pc:sldMk cId="3897503785" sldId="601"/>
        </pc:sldMkLst>
        <pc:spChg chg="mod">
          <ac:chgData name="Steven Malan" userId="4bfc78e2-eff2-4824-b3cc-c77138f93724" providerId="ADAL" clId="{40056D7C-981A-46EF-A335-0E1FCD318E5C}" dt="2022-12-02T03:39:27.440" v="343" actId="20577"/>
          <ac:spMkLst>
            <pc:docMk/>
            <pc:sldMk cId="3897503785" sldId="601"/>
            <ac:spMk id="5" creationId="{00000000-0000-0000-0000-000000000000}"/>
          </ac:spMkLst>
        </pc:spChg>
      </pc:sldChg>
      <pc:sldChg chg="modSp mod modNotesTx">
        <pc:chgData name="Steven Malan" userId="4bfc78e2-eff2-4824-b3cc-c77138f93724" providerId="ADAL" clId="{40056D7C-981A-46EF-A335-0E1FCD318E5C}" dt="2022-12-02T07:12:01.430" v="667" actId="20577"/>
        <pc:sldMkLst>
          <pc:docMk/>
          <pc:sldMk cId="1502412804" sldId="602"/>
        </pc:sldMkLst>
        <pc:spChg chg="mod">
          <ac:chgData name="Steven Malan" userId="4bfc78e2-eff2-4824-b3cc-c77138f93724" providerId="ADAL" clId="{40056D7C-981A-46EF-A335-0E1FCD318E5C}" dt="2022-12-02T06:40:39.694" v="607" actId="20577"/>
          <ac:spMkLst>
            <pc:docMk/>
            <pc:sldMk cId="1502412804" sldId="602"/>
            <ac:spMk id="5" creationId="{00000000-0000-0000-0000-000000000000}"/>
          </ac:spMkLst>
        </pc:spChg>
      </pc:sldChg>
    </pc:docChg>
  </pc:docChgLst>
  <pc:docChgLst>
    <pc:chgData name="Steven Malan" userId="8724b139-97b3-44aa-b6a4-f672e569a97a" providerId="ADAL" clId="{AA50A531-72A2-43C7-A3D5-B0F031F39CFE}"/>
    <pc:docChg chg="undo custSel addSld modSld">
      <pc:chgData name="Steven Malan" userId="8724b139-97b3-44aa-b6a4-f672e569a97a" providerId="ADAL" clId="{AA50A531-72A2-43C7-A3D5-B0F031F39CFE}" dt="2019-11-25T16:44:35.365" v="922"/>
      <pc:docMkLst>
        <pc:docMk/>
      </pc:docMkLst>
      <pc:sldChg chg="addSp delSp modSp delAnim modAnim">
        <pc:chgData name="Steven Malan" userId="8724b139-97b3-44aa-b6a4-f672e569a97a" providerId="ADAL" clId="{AA50A531-72A2-43C7-A3D5-B0F031F39CFE}" dt="2019-11-25T16:44:35.365" v="922"/>
        <pc:sldMkLst>
          <pc:docMk/>
          <pc:sldMk cId="496158754" sldId="362"/>
        </pc:sldMkLst>
        <pc:spChg chg="mod">
          <ac:chgData name="Steven Malan" userId="8724b139-97b3-44aa-b6a4-f672e569a97a" providerId="ADAL" clId="{AA50A531-72A2-43C7-A3D5-B0F031F39CFE}" dt="2019-11-25T16:42:37.999" v="866" actId="20577"/>
          <ac:spMkLst>
            <pc:docMk/>
            <pc:sldMk cId="496158754" sldId="362"/>
            <ac:spMk id="3" creationId="{00000000-0000-0000-0000-000000000000}"/>
          </ac:spMkLst>
        </pc:spChg>
        <pc:spChg chg="del mod">
          <ac:chgData name="Steven Malan" userId="8724b139-97b3-44aa-b6a4-f672e569a97a" providerId="ADAL" clId="{AA50A531-72A2-43C7-A3D5-B0F031F39CFE}" dt="2019-11-25T16:33:09.482" v="360" actId="478"/>
          <ac:spMkLst>
            <pc:docMk/>
            <pc:sldMk cId="496158754" sldId="362"/>
            <ac:spMk id="5" creationId="{00000000-0000-0000-0000-000000000000}"/>
          </ac:spMkLst>
        </pc:spChg>
        <pc:spChg chg="add del mod">
          <ac:chgData name="Steven Malan" userId="8724b139-97b3-44aa-b6a4-f672e569a97a" providerId="ADAL" clId="{AA50A531-72A2-43C7-A3D5-B0F031F39CFE}" dt="2019-11-25T16:33:10.116" v="361" actId="478"/>
          <ac:spMkLst>
            <pc:docMk/>
            <pc:sldMk cId="496158754" sldId="362"/>
            <ac:spMk id="6" creationId="{92E0EC49-64C9-4EC2-8372-190EF51291BF}"/>
          </ac:spMkLst>
        </pc:spChg>
        <pc:spChg chg="add mod">
          <ac:chgData name="Steven Malan" userId="8724b139-97b3-44aa-b6a4-f672e569a97a" providerId="ADAL" clId="{AA50A531-72A2-43C7-A3D5-B0F031F39CFE}" dt="2019-11-25T16:42:06.910" v="861" actId="20577"/>
          <ac:spMkLst>
            <pc:docMk/>
            <pc:sldMk cId="496158754" sldId="362"/>
            <ac:spMk id="7" creationId="{923219E1-8C6A-49F3-9F09-A51A61260D93}"/>
          </ac:spMkLst>
        </pc:spChg>
        <pc:spChg chg="add mod">
          <ac:chgData name="Steven Malan" userId="8724b139-97b3-44aa-b6a4-f672e569a97a" providerId="ADAL" clId="{AA50A531-72A2-43C7-A3D5-B0F031F39CFE}" dt="2019-11-25T16:41:57.150" v="855" actId="14100"/>
          <ac:spMkLst>
            <pc:docMk/>
            <pc:sldMk cId="496158754" sldId="362"/>
            <ac:spMk id="8" creationId="{7CE99FAE-64B5-4167-B835-B6E36C9CB80C}"/>
          </ac:spMkLst>
        </pc:spChg>
        <pc:spChg chg="add mod">
          <ac:chgData name="Steven Malan" userId="8724b139-97b3-44aa-b6a4-f672e569a97a" providerId="ADAL" clId="{AA50A531-72A2-43C7-A3D5-B0F031F39CFE}" dt="2019-11-25T16:33:06.751" v="359" actId="571"/>
          <ac:spMkLst>
            <pc:docMk/>
            <pc:sldMk cId="496158754" sldId="362"/>
            <ac:spMk id="9" creationId="{D1C7C355-436F-4FD1-AE20-59CFC941F8C7}"/>
          </ac:spMkLst>
        </pc:spChg>
        <pc:spChg chg="add mod ord">
          <ac:chgData name="Steven Malan" userId="8724b139-97b3-44aa-b6a4-f672e569a97a" providerId="ADAL" clId="{AA50A531-72A2-43C7-A3D5-B0F031F39CFE}" dt="2019-11-25T16:42:27.225" v="863" actId="167"/>
          <ac:spMkLst>
            <pc:docMk/>
            <pc:sldMk cId="496158754" sldId="362"/>
            <ac:spMk id="10" creationId="{71017AB4-1D79-48E5-9FBB-8C21E9A6BB33}"/>
          </ac:spMkLst>
        </pc:spChg>
        <pc:graphicFrameChg chg="add mod modGraphic">
          <ac:chgData name="Steven Malan" userId="8724b139-97b3-44aa-b6a4-f672e569a97a" providerId="ADAL" clId="{AA50A531-72A2-43C7-A3D5-B0F031F39CFE}" dt="2019-11-25T16:41:09.589" v="850" actId="122"/>
          <ac:graphicFrameMkLst>
            <pc:docMk/>
            <pc:sldMk cId="496158754" sldId="362"/>
            <ac:graphicFrameMk id="2" creationId="{AE7071A2-96C7-4DFF-A404-2BE6245A7F5E}"/>
          </ac:graphicFrameMkLst>
        </pc:graphicFrameChg>
        <pc:graphicFrameChg chg="add mod ord modGraphic">
          <ac:chgData name="Steven Malan" userId="8724b139-97b3-44aa-b6a4-f672e569a97a" providerId="ADAL" clId="{AA50A531-72A2-43C7-A3D5-B0F031F39CFE}" dt="2019-11-25T16:43:38.253" v="893" actId="1035"/>
          <ac:graphicFrameMkLst>
            <pc:docMk/>
            <pc:sldMk cId="496158754" sldId="362"/>
            <ac:graphicFrameMk id="11" creationId="{6C306F46-006F-4CA5-BC4E-5D5DC9E2A472}"/>
          </ac:graphicFrameMkLst>
        </pc:graphicFrameChg>
        <pc:graphicFrameChg chg="add mod modGraphic">
          <ac:chgData name="Steven Malan" userId="8724b139-97b3-44aa-b6a4-f672e569a97a" providerId="ADAL" clId="{AA50A531-72A2-43C7-A3D5-B0F031F39CFE}" dt="2019-11-25T16:43:17.031" v="888" actId="1076"/>
          <ac:graphicFrameMkLst>
            <pc:docMk/>
            <pc:sldMk cId="496158754" sldId="362"/>
            <ac:graphicFrameMk id="12" creationId="{4BA7D331-D68A-4E12-8908-81691CB3469F}"/>
          </ac:graphicFrameMkLst>
        </pc:graphicFrameChg>
      </pc:sldChg>
      <pc:sldChg chg="add">
        <pc:chgData name="Steven Malan" userId="8724b139-97b3-44aa-b6a4-f672e569a97a" providerId="ADAL" clId="{AA50A531-72A2-43C7-A3D5-B0F031F39CFE}" dt="2019-11-25T16:28:59.296" v="0"/>
        <pc:sldMkLst>
          <pc:docMk/>
          <pc:sldMk cId="329126081" sldId="623"/>
        </pc:sldMkLst>
      </pc:sldChg>
    </pc:docChg>
  </pc:docChgLst>
  <pc:docChgLst>
    <pc:chgData name="Steven Malan" userId="4bfc78e2-eff2-4824-b3cc-c77138f93724" providerId="ADAL" clId="{7606CE22-611A-4D43-87D0-D33228AC76C0}"/>
    <pc:docChg chg="undo redo custSel addSld delSld modSld addSection delSection modSection">
      <pc:chgData name="Steven Malan" userId="4bfc78e2-eff2-4824-b3cc-c77138f93724" providerId="ADAL" clId="{7606CE22-611A-4D43-87D0-D33228AC76C0}" dt="2022-12-06T12:17:50.833" v="1787" actId="20577"/>
      <pc:docMkLst>
        <pc:docMk/>
      </pc:docMkLst>
      <pc:sldChg chg="del">
        <pc:chgData name="Steven Malan" userId="4bfc78e2-eff2-4824-b3cc-c77138f93724" providerId="ADAL" clId="{7606CE22-611A-4D43-87D0-D33228AC76C0}" dt="2022-12-01T16:01:19.699" v="0" actId="47"/>
        <pc:sldMkLst>
          <pc:docMk/>
          <pc:sldMk cId="496158754" sldId="362"/>
        </pc:sldMkLst>
      </pc:sldChg>
      <pc:sldChg chg="del">
        <pc:chgData name="Steven Malan" userId="4bfc78e2-eff2-4824-b3cc-c77138f93724" providerId="ADAL" clId="{7606CE22-611A-4D43-87D0-D33228AC76C0}" dt="2022-12-01T16:01:19.699" v="0" actId="47"/>
        <pc:sldMkLst>
          <pc:docMk/>
          <pc:sldMk cId="3626656451" sldId="526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576703413" sldId="581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32623405" sldId="582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998032691" sldId="583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800512952" sldId="584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373370948" sldId="585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478996331" sldId="586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2505981822" sldId="587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228544442" sldId="588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234710165" sldId="589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83958017" sldId="590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272711783" sldId="591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4001449321" sldId="592"/>
        </pc:sldMkLst>
      </pc:sldChg>
      <pc:sldChg chg="addSp delSp modSp mod delAnim modAnim">
        <pc:chgData name="Steven Malan" userId="4bfc78e2-eff2-4824-b3cc-c77138f93724" providerId="ADAL" clId="{7606CE22-611A-4D43-87D0-D33228AC76C0}" dt="2022-12-01T17:33:27.137" v="1731" actId="404"/>
        <pc:sldMkLst>
          <pc:docMk/>
          <pc:sldMk cId="3572862391" sldId="593"/>
        </pc:sldMkLst>
        <pc:spChg chg="del mod">
          <ac:chgData name="Steven Malan" userId="4bfc78e2-eff2-4824-b3cc-c77138f93724" providerId="ADAL" clId="{7606CE22-611A-4D43-87D0-D33228AC76C0}" dt="2022-12-01T16:57:07.392" v="790" actId="478"/>
          <ac:spMkLst>
            <pc:docMk/>
            <pc:sldMk cId="3572862391" sldId="593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7:33:27.137" v="1731" actId="404"/>
          <ac:spMkLst>
            <pc:docMk/>
            <pc:sldMk cId="3572862391" sldId="593"/>
            <ac:spMk id="5" creationId="{00000000-0000-0000-0000-000000000000}"/>
          </ac:spMkLst>
        </pc:spChg>
        <pc:spChg chg="add del mod">
          <ac:chgData name="Steven Malan" userId="4bfc78e2-eff2-4824-b3cc-c77138f93724" providerId="ADAL" clId="{7606CE22-611A-4D43-87D0-D33228AC76C0}" dt="2022-12-01T16:56:33.100" v="763" actId="478"/>
          <ac:spMkLst>
            <pc:docMk/>
            <pc:sldMk cId="3572862391" sldId="593"/>
            <ac:spMk id="6" creationId="{C7FBA0E8-A488-E296-9D56-AB2A70332D4F}"/>
          </ac:spMkLst>
        </pc:spChg>
        <pc:spChg chg="add mod">
          <ac:chgData name="Steven Malan" userId="4bfc78e2-eff2-4824-b3cc-c77138f93724" providerId="ADAL" clId="{7606CE22-611A-4D43-87D0-D33228AC76C0}" dt="2022-12-01T16:21:34.397" v="342" actId="571"/>
          <ac:spMkLst>
            <pc:docMk/>
            <pc:sldMk cId="3572862391" sldId="593"/>
            <ac:spMk id="9" creationId="{462040D9-CA97-5970-B1BF-240C927A1103}"/>
          </ac:spMkLst>
        </pc:spChg>
        <pc:spChg chg="add del mod">
          <ac:chgData name="Steven Malan" userId="4bfc78e2-eff2-4824-b3cc-c77138f93724" providerId="ADAL" clId="{7606CE22-611A-4D43-87D0-D33228AC76C0}" dt="2022-12-01T16:56:32.012" v="762" actId="478"/>
          <ac:spMkLst>
            <pc:docMk/>
            <pc:sldMk cId="3572862391" sldId="593"/>
            <ac:spMk id="10" creationId="{CB9EA99F-F417-E49F-816F-D0FD9F94CDC5}"/>
          </ac:spMkLst>
        </pc:spChg>
        <pc:spChg chg="add del mod">
          <ac:chgData name="Steven Malan" userId="4bfc78e2-eff2-4824-b3cc-c77138f93724" providerId="ADAL" clId="{7606CE22-611A-4D43-87D0-D33228AC76C0}" dt="2022-12-01T16:57:09.831" v="791" actId="478"/>
          <ac:spMkLst>
            <pc:docMk/>
            <pc:sldMk cId="3572862391" sldId="593"/>
            <ac:spMk id="14" creationId="{62CA478E-A012-6E05-D24C-07C83DFF1E2D}"/>
          </ac:spMkLst>
        </pc:spChg>
        <pc:picChg chg="add del mod">
          <ac:chgData name="Steven Malan" userId="4bfc78e2-eff2-4824-b3cc-c77138f93724" providerId="ADAL" clId="{7606CE22-611A-4D43-87D0-D33228AC76C0}" dt="2022-12-01T16:23:15.310" v="389" actId="478"/>
          <ac:picMkLst>
            <pc:docMk/>
            <pc:sldMk cId="3572862391" sldId="593"/>
            <ac:picMk id="2" creationId="{4CCE6C82-DC1D-F3F7-60B8-651CF038ECD7}"/>
          </ac:picMkLst>
        </pc:picChg>
        <pc:picChg chg="add del mod">
          <ac:chgData name="Steven Malan" userId="4bfc78e2-eff2-4824-b3cc-c77138f93724" providerId="ADAL" clId="{7606CE22-611A-4D43-87D0-D33228AC76C0}" dt="2022-12-01T16:56:29.922" v="761" actId="478"/>
          <ac:picMkLst>
            <pc:docMk/>
            <pc:sldMk cId="3572862391" sldId="593"/>
            <ac:picMk id="8" creationId="{34C573D1-8B05-936D-6A71-4121BAA8237F}"/>
          </ac:picMkLst>
        </pc:picChg>
        <pc:picChg chg="add del mod ord">
          <ac:chgData name="Steven Malan" userId="4bfc78e2-eff2-4824-b3cc-c77138f93724" providerId="ADAL" clId="{7606CE22-611A-4D43-87D0-D33228AC76C0}" dt="2022-12-01T16:56:33.664" v="764" actId="478"/>
          <ac:picMkLst>
            <pc:docMk/>
            <pc:sldMk cId="3572862391" sldId="593"/>
            <ac:picMk id="12" creationId="{ADF7C3E6-0CAB-F778-0514-51BEE9B259BA}"/>
          </ac:picMkLst>
        </pc:picChg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794954449" sldId="594"/>
        </pc:sldMkLst>
      </pc:sldChg>
      <pc:sldChg chg="add del">
        <pc:chgData name="Steven Malan" userId="4bfc78e2-eff2-4824-b3cc-c77138f93724" providerId="ADAL" clId="{7606CE22-611A-4D43-87D0-D33228AC76C0}" dt="2022-12-01T16:03:04.920" v="24" actId="47"/>
        <pc:sldMkLst>
          <pc:docMk/>
          <pc:sldMk cId="3170485679" sldId="594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779672220" sldId="595"/>
        </pc:sldMkLst>
      </pc:sldChg>
      <pc:sldChg chg="modSp add del mod modAnim">
        <pc:chgData name="Steven Malan" userId="4bfc78e2-eff2-4824-b3cc-c77138f93724" providerId="ADAL" clId="{7606CE22-611A-4D43-87D0-D33228AC76C0}" dt="2022-12-01T17:31:06.175" v="1727" actId="47"/>
        <pc:sldMkLst>
          <pc:docMk/>
          <pc:sldMk cId="2165686632" sldId="595"/>
        </pc:sldMkLst>
        <pc:spChg chg="mod">
          <ac:chgData name="Steven Malan" userId="4bfc78e2-eff2-4824-b3cc-c77138f93724" providerId="ADAL" clId="{7606CE22-611A-4D43-87D0-D33228AC76C0}" dt="2022-12-01T16:29:49.849" v="465" actId="27636"/>
          <ac:spMkLst>
            <pc:docMk/>
            <pc:sldMk cId="2165686632" sldId="595"/>
            <ac:spMk id="5" creationId="{00000000-0000-0000-0000-000000000000}"/>
          </ac:spMkLst>
        </pc:spChg>
      </pc:sldChg>
      <pc:sldChg chg="addSp delSp modSp add mod delAnim modAnim">
        <pc:chgData name="Steven Malan" userId="4bfc78e2-eff2-4824-b3cc-c77138f93724" providerId="ADAL" clId="{7606CE22-611A-4D43-87D0-D33228AC76C0}" dt="2022-12-06T12:17:50.833" v="1787" actId="20577"/>
        <pc:sldMkLst>
          <pc:docMk/>
          <pc:sldMk cId="1747766635" sldId="596"/>
        </pc:sldMkLst>
        <pc:spChg chg="mod">
          <ac:chgData name="Steven Malan" userId="4bfc78e2-eff2-4824-b3cc-c77138f93724" providerId="ADAL" clId="{7606CE22-611A-4D43-87D0-D33228AC76C0}" dt="2022-12-01T16:18:45.738" v="294" actId="403"/>
          <ac:spMkLst>
            <pc:docMk/>
            <pc:sldMk cId="1747766635" sldId="596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6:12:49.659" v="140" actId="403"/>
          <ac:spMkLst>
            <pc:docMk/>
            <pc:sldMk cId="1747766635" sldId="596"/>
            <ac:spMk id="4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6T12:17:50.833" v="1787" actId="20577"/>
          <ac:spMkLst>
            <pc:docMk/>
            <pc:sldMk cId="1747766635" sldId="596"/>
            <ac:spMk id="5" creationId="{00000000-0000-0000-0000-000000000000}"/>
          </ac:spMkLst>
        </pc:spChg>
        <pc:spChg chg="add mod">
          <ac:chgData name="Steven Malan" userId="4bfc78e2-eff2-4824-b3cc-c77138f93724" providerId="ADAL" clId="{7606CE22-611A-4D43-87D0-D33228AC76C0}" dt="2022-12-01T16:15:24.418" v="235" actId="1076"/>
          <ac:spMkLst>
            <pc:docMk/>
            <pc:sldMk cId="1747766635" sldId="596"/>
            <ac:spMk id="14" creationId="{04C36BC8-9CCD-98D8-D7DA-E09F5C9A2B1C}"/>
          </ac:spMkLst>
        </pc:spChg>
        <pc:spChg chg="add mod">
          <ac:chgData name="Steven Malan" userId="4bfc78e2-eff2-4824-b3cc-c77138f93724" providerId="ADAL" clId="{7606CE22-611A-4D43-87D0-D33228AC76C0}" dt="2022-12-01T16:15:24.418" v="235" actId="1076"/>
          <ac:spMkLst>
            <pc:docMk/>
            <pc:sldMk cId="1747766635" sldId="596"/>
            <ac:spMk id="15" creationId="{4336B38B-149A-3580-E0E6-48F298423CDC}"/>
          </ac:spMkLst>
        </pc:spChg>
        <pc:spChg chg="add mod">
          <ac:chgData name="Steven Malan" userId="4bfc78e2-eff2-4824-b3cc-c77138f93724" providerId="ADAL" clId="{7606CE22-611A-4D43-87D0-D33228AC76C0}" dt="2022-12-01T16:15:24.418" v="235" actId="1076"/>
          <ac:spMkLst>
            <pc:docMk/>
            <pc:sldMk cId="1747766635" sldId="596"/>
            <ac:spMk id="16" creationId="{DC6C477C-00EC-86AD-F292-40138EB61C28}"/>
          </ac:spMkLst>
        </pc:spChg>
        <pc:spChg chg="add del">
          <ac:chgData name="Steven Malan" userId="4bfc78e2-eff2-4824-b3cc-c77138f93724" providerId="ADAL" clId="{7606CE22-611A-4D43-87D0-D33228AC76C0}" dt="2022-12-01T16:44:23.710" v="614" actId="22"/>
          <ac:spMkLst>
            <pc:docMk/>
            <pc:sldMk cId="1747766635" sldId="596"/>
            <ac:spMk id="20" creationId="{C1D55BB3-2391-432D-27F9-416DF7CA2749}"/>
          </ac:spMkLst>
        </pc:spChg>
        <pc:picChg chg="add del mod">
          <ac:chgData name="Steven Malan" userId="4bfc78e2-eff2-4824-b3cc-c77138f93724" providerId="ADAL" clId="{7606CE22-611A-4D43-87D0-D33228AC76C0}" dt="2022-12-01T16:07:08.088" v="64" actId="478"/>
          <ac:picMkLst>
            <pc:docMk/>
            <pc:sldMk cId="1747766635" sldId="596"/>
            <ac:picMk id="2" creationId="{C5446759-45BE-D217-52D5-B813E8EDBA59}"/>
          </ac:picMkLst>
        </pc:picChg>
        <pc:picChg chg="add mod">
          <ac:chgData name="Steven Malan" userId="4bfc78e2-eff2-4824-b3cc-c77138f93724" providerId="ADAL" clId="{7606CE22-611A-4D43-87D0-D33228AC76C0}" dt="2022-12-01T16:12:49.659" v="140" actId="403"/>
          <ac:picMkLst>
            <pc:docMk/>
            <pc:sldMk cId="1747766635" sldId="596"/>
            <ac:picMk id="7" creationId="{4FC095C1-F123-BC5C-E33C-BB6C262C7C3E}"/>
          </ac:picMkLst>
        </pc:picChg>
        <pc:picChg chg="add del">
          <ac:chgData name="Steven Malan" userId="4bfc78e2-eff2-4824-b3cc-c77138f93724" providerId="ADAL" clId="{7606CE22-611A-4D43-87D0-D33228AC76C0}" dt="2022-12-01T16:10:00.655" v="66" actId="22"/>
          <ac:picMkLst>
            <pc:docMk/>
            <pc:sldMk cId="1747766635" sldId="596"/>
            <ac:picMk id="9" creationId="{D0637369-7460-27E3-901F-F774C1679579}"/>
          </ac:picMkLst>
        </pc:picChg>
        <pc:picChg chg="add mod">
          <ac:chgData name="Steven Malan" userId="4bfc78e2-eff2-4824-b3cc-c77138f93724" providerId="ADAL" clId="{7606CE22-611A-4D43-87D0-D33228AC76C0}" dt="2022-12-01T16:12:49.659" v="140" actId="403"/>
          <ac:picMkLst>
            <pc:docMk/>
            <pc:sldMk cId="1747766635" sldId="596"/>
            <ac:picMk id="11" creationId="{7425C11C-5C4E-0850-59AB-7B291832BB66}"/>
          </ac:picMkLst>
        </pc:picChg>
        <pc:picChg chg="add mod">
          <ac:chgData name="Steven Malan" userId="4bfc78e2-eff2-4824-b3cc-c77138f93724" providerId="ADAL" clId="{7606CE22-611A-4D43-87D0-D33228AC76C0}" dt="2022-12-01T16:12:49.659" v="140" actId="403"/>
          <ac:picMkLst>
            <pc:docMk/>
            <pc:sldMk cId="1747766635" sldId="596"/>
            <ac:picMk id="12" creationId="{3CAE8EAF-93AA-4335-2F6D-672A7C2689C9}"/>
          </ac:picMkLst>
        </pc:picChg>
        <pc:picChg chg="add mod modCrop">
          <ac:chgData name="Steven Malan" userId="4bfc78e2-eff2-4824-b3cc-c77138f93724" providerId="ADAL" clId="{7606CE22-611A-4D43-87D0-D33228AC76C0}" dt="2022-12-01T16:48:49.783" v="648" actId="14100"/>
          <ac:picMkLst>
            <pc:docMk/>
            <pc:sldMk cId="1747766635" sldId="596"/>
            <ac:picMk id="18" creationId="{80C71B3F-1165-AAE1-4CD8-E4BA21688D56}"/>
          </ac:picMkLst>
        </pc:picChg>
        <pc:picChg chg="add del mod">
          <ac:chgData name="Steven Malan" userId="4bfc78e2-eff2-4824-b3cc-c77138f93724" providerId="ADAL" clId="{7606CE22-611A-4D43-87D0-D33228AC76C0}" dt="2022-12-01T16:44:44.164" v="619" actId="478"/>
          <ac:picMkLst>
            <pc:docMk/>
            <pc:sldMk cId="1747766635" sldId="596"/>
            <ac:picMk id="22" creationId="{4A429C45-239C-8A66-A7BE-D14719C9D969}"/>
          </ac:picMkLst>
        </pc:picChg>
        <pc:picChg chg="add del mod modCrop">
          <ac:chgData name="Steven Malan" userId="4bfc78e2-eff2-4824-b3cc-c77138f93724" providerId="ADAL" clId="{7606CE22-611A-4D43-87D0-D33228AC76C0}" dt="2022-12-01T16:46:35.043" v="637" actId="21"/>
          <ac:picMkLst>
            <pc:docMk/>
            <pc:sldMk cId="1747766635" sldId="596"/>
            <ac:picMk id="24" creationId="{C0585427-CC40-9D03-5298-40E197F6FCDB}"/>
          </ac:picMkLst>
        </pc:picChg>
        <pc:picChg chg="add mod">
          <ac:chgData name="Steven Malan" userId="4bfc78e2-eff2-4824-b3cc-c77138f93724" providerId="ADAL" clId="{7606CE22-611A-4D43-87D0-D33228AC76C0}" dt="2022-12-06T11:38:36.744" v="1778" actId="1037"/>
          <ac:picMkLst>
            <pc:docMk/>
            <pc:sldMk cId="1747766635" sldId="596"/>
            <ac:picMk id="26" creationId="{B59D63EA-7E7A-8924-E61E-19CCEE484AA5}"/>
          </ac:picMkLst>
        </pc:picChg>
        <pc:cxnChg chg="add mod">
          <ac:chgData name="Steven Malan" userId="4bfc78e2-eff2-4824-b3cc-c77138f93724" providerId="ADAL" clId="{7606CE22-611A-4D43-87D0-D33228AC76C0}" dt="2022-12-01T16:23:59.584" v="390" actId="1582"/>
          <ac:cxnSpMkLst>
            <pc:docMk/>
            <pc:sldMk cId="1747766635" sldId="596"/>
            <ac:cxnSpMk id="13" creationId="{031036AC-92E0-D68A-EFDB-AB437E5BF1D8}"/>
          </ac:cxnSpMkLst>
        </pc:cxnChg>
      </pc:sldChg>
      <pc:sldChg chg="addSp delSp modSp add mod modAnim">
        <pc:chgData name="Steven Malan" userId="4bfc78e2-eff2-4824-b3cc-c77138f93724" providerId="ADAL" clId="{7606CE22-611A-4D43-87D0-D33228AC76C0}" dt="2022-12-01T16:41:16.269" v="604" actId="6549"/>
        <pc:sldMkLst>
          <pc:docMk/>
          <pc:sldMk cId="1592203693" sldId="597"/>
        </pc:sldMkLst>
        <pc:spChg chg="mod">
          <ac:chgData name="Steven Malan" userId="4bfc78e2-eff2-4824-b3cc-c77138f93724" providerId="ADAL" clId="{7606CE22-611A-4D43-87D0-D33228AC76C0}" dt="2022-12-01T16:24:37.894" v="400" actId="403"/>
          <ac:spMkLst>
            <pc:docMk/>
            <pc:sldMk cId="1592203693" sldId="597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6:41:16.269" v="604" actId="6549"/>
          <ac:spMkLst>
            <pc:docMk/>
            <pc:sldMk cId="1592203693" sldId="597"/>
            <ac:spMk id="5" creationId="{00000000-0000-0000-0000-000000000000}"/>
          </ac:spMkLst>
        </pc:spChg>
        <pc:spChg chg="add del">
          <ac:chgData name="Steven Malan" userId="4bfc78e2-eff2-4824-b3cc-c77138f93724" providerId="ADAL" clId="{7606CE22-611A-4D43-87D0-D33228AC76C0}" dt="2022-12-01T16:16:38.174" v="241" actId="22"/>
          <ac:spMkLst>
            <pc:docMk/>
            <pc:sldMk cId="1592203693" sldId="597"/>
            <ac:spMk id="6" creationId="{C4F48A77-D451-9BDA-CAEB-40F040EA79CC}"/>
          </ac:spMkLst>
        </pc:spChg>
        <pc:spChg chg="add mod">
          <ac:chgData name="Steven Malan" userId="4bfc78e2-eff2-4824-b3cc-c77138f93724" providerId="ADAL" clId="{7606CE22-611A-4D43-87D0-D33228AC76C0}" dt="2022-12-01T16:28:48.869" v="441" actId="1076"/>
          <ac:spMkLst>
            <pc:docMk/>
            <pc:sldMk cId="1592203693" sldId="597"/>
            <ac:spMk id="7" creationId="{751FAD5B-A599-D7C6-BDFE-556BB190BEBE}"/>
          </ac:spMkLst>
        </pc:spChg>
        <pc:picChg chg="add mod">
          <ac:chgData name="Steven Malan" userId="4bfc78e2-eff2-4824-b3cc-c77138f93724" providerId="ADAL" clId="{7606CE22-611A-4D43-87D0-D33228AC76C0}" dt="2022-12-01T16:39:18.481" v="599" actId="1076"/>
          <ac:picMkLst>
            <pc:docMk/>
            <pc:sldMk cId="1592203693" sldId="597"/>
            <ac:picMk id="15" creationId="{54F1563E-571B-8DFC-879F-E60F40915547}"/>
          </ac:picMkLst>
        </pc:picChg>
        <pc:cxnChg chg="add mod">
          <ac:chgData name="Steven Malan" userId="4bfc78e2-eff2-4824-b3cc-c77138f93724" providerId="ADAL" clId="{7606CE22-611A-4D43-87D0-D33228AC76C0}" dt="2022-12-01T16:39:27.856" v="603" actId="14100"/>
          <ac:cxnSpMkLst>
            <pc:docMk/>
            <pc:sldMk cId="1592203693" sldId="597"/>
            <ac:cxnSpMk id="9" creationId="{FB3B1D09-BBBB-F735-1B09-1054B59153AD}"/>
          </ac:cxnSpMkLst>
        </pc:cxnChg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2030113175" sldId="597"/>
        </pc:sldMkLst>
      </pc:sldChg>
      <pc:sldChg chg="addSp delSp modSp add mod addAnim delAnim modAnim">
        <pc:chgData name="Steven Malan" userId="4bfc78e2-eff2-4824-b3cc-c77138f93724" providerId="ADAL" clId="{7606CE22-611A-4D43-87D0-D33228AC76C0}" dt="2022-12-01T17:13:36.979" v="1324" actId="478"/>
        <pc:sldMkLst>
          <pc:docMk/>
          <pc:sldMk cId="2480484472" sldId="598"/>
        </pc:sldMkLst>
        <pc:spChg chg="mod">
          <ac:chgData name="Steven Malan" userId="4bfc78e2-eff2-4824-b3cc-c77138f93724" providerId="ADAL" clId="{7606CE22-611A-4D43-87D0-D33228AC76C0}" dt="2022-12-01T16:28:06.533" v="432" actId="403"/>
          <ac:spMkLst>
            <pc:docMk/>
            <pc:sldMk cId="2480484472" sldId="598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6:55:44.023" v="741" actId="113"/>
          <ac:spMkLst>
            <pc:docMk/>
            <pc:sldMk cId="2480484472" sldId="598"/>
            <ac:spMk id="5" creationId="{00000000-0000-0000-0000-000000000000}"/>
          </ac:spMkLst>
        </pc:spChg>
        <pc:spChg chg="add mod">
          <ac:chgData name="Steven Malan" userId="4bfc78e2-eff2-4824-b3cc-c77138f93724" providerId="ADAL" clId="{7606CE22-611A-4D43-87D0-D33228AC76C0}" dt="2022-12-01T16:51:57.625" v="682" actId="1076"/>
          <ac:spMkLst>
            <pc:docMk/>
            <pc:sldMk cId="2480484472" sldId="598"/>
            <ac:spMk id="9" creationId="{5E425433-E805-B4FC-E508-A98230B68194}"/>
          </ac:spMkLst>
        </pc:spChg>
        <pc:spChg chg="add mod">
          <ac:chgData name="Steven Malan" userId="4bfc78e2-eff2-4824-b3cc-c77138f93724" providerId="ADAL" clId="{7606CE22-611A-4D43-87D0-D33228AC76C0}" dt="2022-12-01T16:51:57.625" v="682" actId="1076"/>
          <ac:spMkLst>
            <pc:docMk/>
            <pc:sldMk cId="2480484472" sldId="598"/>
            <ac:spMk id="10" creationId="{70DA224D-5086-5767-0D84-8710BE4E842F}"/>
          </ac:spMkLst>
        </pc:spChg>
        <pc:spChg chg="add mod">
          <ac:chgData name="Steven Malan" userId="4bfc78e2-eff2-4824-b3cc-c77138f93724" providerId="ADAL" clId="{7606CE22-611A-4D43-87D0-D33228AC76C0}" dt="2022-12-01T16:54:40.801" v="733" actId="207"/>
          <ac:spMkLst>
            <pc:docMk/>
            <pc:sldMk cId="2480484472" sldId="598"/>
            <ac:spMk id="22" creationId="{192FD171-CD58-0FA5-B92B-ACB36BEDE5A5}"/>
          </ac:spMkLst>
        </pc:spChg>
        <pc:spChg chg="add mod">
          <ac:chgData name="Steven Malan" userId="4bfc78e2-eff2-4824-b3cc-c77138f93724" providerId="ADAL" clId="{7606CE22-611A-4D43-87D0-D33228AC76C0}" dt="2022-12-01T16:53:43.801" v="722" actId="20577"/>
          <ac:spMkLst>
            <pc:docMk/>
            <pc:sldMk cId="2480484472" sldId="598"/>
            <ac:spMk id="23" creationId="{3B7826E0-596E-DF61-DE65-0FDD287BC053}"/>
          </ac:spMkLst>
        </pc:spChg>
        <pc:spChg chg="add mod">
          <ac:chgData name="Steven Malan" userId="4bfc78e2-eff2-4824-b3cc-c77138f93724" providerId="ADAL" clId="{7606CE22-611A-4D43-87D0-D33228AC76C0}" dt="2022-12-01T16:54:46.186" v="735" actId="113"/>
          <ac:spMkLst>
            <pc:docMk/>
            <pc:sldMk cId="2480484472" sldId="598"/>
            <ac:spMk id="24" creationId="{00088A0F-6201-2389-7D3F-0E325E2EE545}"/>
          </ac:spMkLst>
        </pc:spChg>
        <pc:spChg chg="add mod">
          <ac:chgData name="Steven Malan" userId="4bfc78e2-eff2-4824-b3cc-c77138f93724" providerId="ADAL" clId="{7606CE22-611A-4D43-87D0-D33228AC76C0}" dt="2022-12-01T16:54:04.322" v="731" actId="27636"/>
          <ac:spMkLst>
            <pc:docMk/>
            <pc:sldMk cId="2480484472" sldId="598"/>
            <ac:spMk id="25" creationId="{F7817A83-B70F-ABF3-1D50-A613B5A48A9C}"/>
          </ac:spMkLst>
        </pc:spChg>
        <pc:inkChg chg="add del">
          <ac:chgData name="Steven Malan" userId="4bfc78e2-eff2-4824-b3cc-c77138f93724" providerId="ADAL" clId="{7606CE22-611A-4D43-87D0-D33228AC76C0}" dt="2022-12-01T17:08:04.681" v="1277" actId="9405"/>
          <ac:inkMkLst>
            <pc:docMk/>
            <pc:sldMk cId="2480484472" sldId="598"/>
            <ac:inkMk id="26" creationId="{07AB17AC-08C5-40C0-56F0-0651C37FB431}"/>
          </ac:inkMkLst>
        </pc:inkChg>
        <pc:inkChg chg="add del">
          <ac:chgData name="Steven Malan" userId="4bfc78e2-eff2-4824-b3cc-c77138f93724" providerId="ADAL" clId="{7606CE22-611A-4D43-87D0-D33228AC76C0}" dt="2022-12-01T17:08:16.818" v="1279" actId="9405"/>
          <ac:inkMkLst>
            <pc:docMk/>
            <pc:sldMk cId="2480484472" sldId="598"/>
            <ac:inkMk id="27" creationId="{D6CAAC7E-72D9-898E-E03E-E190972ADCB4}"/>
          </ac:inkMkLst>
        </pc:inkChg>
        <pc:inkChg chg="add del">
          <ac:chgData name="Steven Malan" userId="4bfc78e2-eff2-4824-b3cc-c77138f93724" providerId="ADAL" clId="{7606CE22-611A-4D43-87D0-D33228AC76C0}" dt="2022-12-01T17:08:22.810" v="1281" actId="9405"/>
          <ac:inkMkLst>
            <pc:docMk/>
            <pc:sldMk cId="2480484472" sldId="598"/>
            <ac:inkMk id="28" creationId="{4FE4DB44-069A-11E0-F56A-59918242FA64}"/>
          </ac:inkMkLst>
        </pc:inkChg>
        <pc:inkChg chg="add del">
          <ac:chgData name="Steven Malan" userId="4bfc78e2-eff2-4824-b3cc-c77138f93724" providerId="ADAL" clId="{7606CE22-611A-4D43-87D0-D33228AC76C0}" dt="2022-12-01T17:13:36.979" v="1324" actId="478"/>
          <ac:inkMkLst>
            <pc:docMk/>
            <pc:sldMk cId="2480484472" sldId="598"/>
            <ac:inkMk id="29" creationId="{A81487BB-03C0-6B46-B5A8-CAB3E08E2C05}"/>
          </ac:inkMkLst>
        </pc:inkChg>
        <pc:inkChg chg="add del">
          <ac:chgData name="Steven Malan" userId="4bfc78e2-eff2-4824-b3cc-c77138f93724" providerId="ADAL" clId="{7606CE22-611A-4D43-87D0-D33228AC76C0}" dt="2022-12-01T17:08:34.431" v="1284" actId="9405"/>
          <ac:inkMkLst>
            <pc:docMk/>
            <pc:sldMk cId="2480484472" sldId="598"/>
            <ac:inkMk id="30" creationId="{2260E45D-7AAB-CB05-4301-B6D60B30399D}"/>
          </ac:inkMkLst>
        </pc:inkChg>
        <pc:inkChg chg="add del">
          <ac:chgData name="Steven Malan" userId="4bfc78e2-eff2-4824-b3cc-c77138f93724" providerId="ADAL" clId="{7606CE22-611A-4D43-87D0-D33228AC76C0}" dt="2022-12-01T17:08:38.544" v="1286" actId="9405"/>
          <ac:inkMkLst>
            <pc:docMk/>
            <pc:sldMk cId="2480484472" sldId="598"/>
            <ac:inkMk id="31" creationId="{B986BC47-8F3F-DD3A-1140-A9932688E382}"/>
          </ac:inkMkLst>
        </pc:inkChg>
        <pc:inkChg chg="add del">
          <ac:chgData name="Steven Malan" userId="4bfc78e2-eff2-4824-b3cc-c77138f93724" providerId="ADAL" clId="{7606CE22-611A-4D43-87D0-D33228AC76C0}" dt="2022-12-01T17:08:40.928" v="1288" actId="9405"/>
          <ac:inkMkLst>
            <pc:docMk/>
            <pc:sldMk cId="2480484472" sldId="598"/>
            <ac:inkMk id="32" creationId="{6C15DE98-704E-62EA-F6A6-3F22D40AA2A6}"/>
          </ac:inkMkLst>
        </pc:inkChg>
        <pc:inkChg chg="add del">
          <ac:chgData name="Steven Malan" userId="4bfc78e2-eff2-4824-b3cc-c77138f93724" providerId="ADAL" clId="{7606CE22-611A-4D43-87D0-D33228AC76C0}" dt="2022-12-01T17:13:08.762" v="1317" actId="478"/>
          <ac:inkMkLst>
            <pc:docMk/>
            <pc:sldMk cId="2480484472" sldId="598"/>
            <ac:inkMk id="33" creationId="{81A91778-F9A3-E803-898C-F9662C8E1575}"/>
          </ac:inkMkLst>
        </pc:inkChg>
        <pc:inkChg chg="add del">
          <ac:chgData name="Steven Malan" userId="4bfc78e2-eff2-4824-b3cc-c77138f93724" providerId="ADAL" clId="{7606CE22-611A-4D43-87D0-D33228AC76C0}" dt="2022-12-01T17:11:04.041" v="1305" actId="478"/>
          <ac:inkMkLst>
            <pc:docMk/>
            <pc:sldMk cId="2480484472" sldId="598"/>
            <ac:inkMk id="34" creationId="{5642900D-4BC4-C5BE-820E-1419630C2686}"/>
          </ac:inkMkLst>
        </pc:inkChg>
        <pc:inkChg chg="add del">
          <ac:chgData name="Steven Malan" userId="4bfc78e2-eff2-4824-b3cc-c77138f93724" providerId="ADAL" clId="{7606CE22-611A-4D43-87D0-D33228AC76C0}" dt="2022-12-01T17:08:54.669" v="1292" actId="9405"/>
          <ac:inkMkLst>
            <pc:docMk/>
            <pc:sldMk cId="2480484472" sldId="598"/>
            <ac:inkMk id="35" creationId="{51C523B2-11B4-2F9A-7699-5BF2BE8CFB62}"/>
          </ac:inkMkLst>
        </pc:inkChg>
        <pc:cxnChg chg="add mod">
          <ac:chgData name="Steven Malan" userId="4bfc78e2-eff2-4824-b3cc-c77138f93724" providerId="ADAL" clId="{7606CE22-611A-4D43-87D0-D33228AC76C0}" dt="2022-12-01T16:51:06.528" v="672" actId="1076"/>
          <ac:cxnSpMkLst>
            <pc:docMk/>
            <pc:sldMk cId="2480484472" sldId="598"/>
            <ac:cxnSpMk id="6" creationId="{26B27DD9-D44A-F601-8151-76D890394D4E}"/>
          </ac:cxnSpMkLst>
        </pc:cxnChg>
        <pc:cxnChg chg="add mod">
          <ac:chgData name="Steven Malan" userId="4bfc78e2-eff2-4824-b3cc-c77138f93724" providerId="ADAL" clId="{7606CE22-611A-4D43-87D0-D33228AC76C0}" dt="2022-12-01T16:52:06.586" v="685" actId="14100"/>
          <ac:cxnSpMkLst>
            <pc:docMk/>
            <pc:sldMk cId="2480484472" sldId="598"/>
            <ac:cxnSpMk id="11" creationId="{EAC491B3-D309-7C93-2F4A-D0FF372CE099}"/>
          </ac:cxnSpMkLst>
        </pc:cxnChg>
        <pc:cxnChg chg="add del mod">
          <ac:chgData name="Steven Malan" userId="4bfc78e2-eff2-4824-b3cc-c77138f93724" providerId="ADAL" clId="{7606CE22-611A-4D43-87D0-D33228AC76C0}" dt="2022-12-01T16:52:54.015" v="696" actId="478"/>
          <ac:cxnSpMkLst>
            <pc:docMk/>
            <pc:sldMk cId="2480484472" sldId="598"/>
            <ac:cxnSpMk id="14" creationId="{1888CB37-2BFD-98EC-B734-FD0544B2F6D9}"/>
          </ac:cxnSpMkLst>
        </pc:cxnChg>
        <pc:cxnChg chg="add del mod">
          <ac:chgData name="Steven Malan" userId="4bfc78e2-eff2-4824-b3cc-c77138f93724" providerId="ADAL" clId="{7606CE22-611A-4D43-87D0-D33228AC76C0}" dt="2022-12-01T16:52:52.996" v="695" actId="478"/>
          <ac:cxnSpMkLst>
            <pc:docMk/>
            <pc:sldMk cId="2480484472" sldId="598"/>
            <ac:cxnSpMk id="15" creationId="{2B49416D-CC25-55FF-5AA9-BD175C25C1A7}"/>
          </ac:cxnSpMkLst>
        </pc:cxnChg>
        <pc:cxnChg chg="add mod">
          <ac:chgData name="Steven Malan" userId="4bfc78e2-eff2-4824-b3cc-c77138f93724" providerId="ADAL" clId="{7606CE22-611A-4D43-87D0-D33228AC76C0}" dt="2022-12-01T16:52:41.825" v="692" actId="1076"/>
          <ac:cxnSpMkLst>
            <pc:docMk/>
            <pc:sldMk cId="2480484472" sldId="598"/>
            <ac:cxnSpMk id="16" creationId="{F551397A-0060-E678-E6BF-4CF932935468}"/>
          </ac:cxnSpMkLst>
        </pc:cxnChg>
        <pc:cxnChg chg="add mod">
          <ac:chgData name="Steven Malan" userId="4bfc78e2-eff2-4824-b3cc-c77138f93724" providerId="ADAL" clId="{7606CE22-611A-4D43-87D0-D33228AC76C0}" dt="2022-12-01T16:52:41.825" v="692" actId="1076"/>
          <ac:cxnSpMkLst>
            <pc:docMk/>
            <pc:sldMk cId="2480484472" sldId="598"/>
            <ac:cxnSpMk id="17" creationId="{0F6A81B6-8182-EE9A-2643-5244F809F131}"/>
          </ac:cxnSpMkLst>
        </pc:cxnChg>
        <pc:cxnChg chg="add mod">
          <ac:chgData name="Steven Malan" userId="4bfc78e2-eff2-4824-b3cc-c77138f93724" providerId="ADAL" clId="{7606CE22-611A-4D43-87D0-D33228AC76C0}" dt="2022-12-01T16:52:50.890" v="694" actId="1076"/>
          <ac:cxnSpMkLst>
            <pc:docMk/>
            <pc:sldMk cId="2480484472" sldId="598"/>
            <ac:cxnSpMk id="20" creationId="{D0E30C1F-A6E7-EBC0-7BA4-69FC5F96DC74}"/>
          </ac:cxnSpMkLst>
        </pc:cxnChg>
        <pc:cxnChg chg="add mod">
          <ac:chgData name="Steven Malan" userId="4bfc78e2-eff2-4824-b3cc-c77138f93724" providerId="ADAL" clId="{7606CE22-611A-4D43-87D0-D33228AC76C0}" dt="2022-12-01T16:52:50.890" v="694" actId="1076"/>
          <ac:cxnSpMkLst>
            <pc:docMk/>
            <pc:sldMk cId="2480484472" sldId="598"/>
            <ac:cxnSpMk id="21" creationId="{1C2E1E80-6E52-2A6F-94FE-789F92B5CD5E}"/>
          </ac:cxnSpMkLst>
        </pc:cxnChg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476498407" sldId="598"/>
        </pc:sldMkLst>
      </pc:sldChg>
      <pc:sldChg chg="addSp modSp add mod modAnim">
        <pc:chgData name="Steven Malan" userId="4bfc78e2-eff2-4824-b3cc-c77138f93724" providerId="ADAL" clId="{7606CE22-611A-4D43-87D0-D33228AC76C0}" dt="2022-12-01T16:41:26.166" v="606" actId="14100"/>
        <pc:sldMkLst>
          <pc:docMk/>
          <pc:sldMk cId="289008264" sldId="599"/>
        </pc:sldMkLst>
        <pc:spChg chg="mod">
          <ac:chgData name="Steven Malan" userId="4bfc78e2-eff2-4824-b3cc-c77138f93724" providerId="ADAL" clId="{7606CE22-611A-4D43-87D0-D33228AC76C0}" dt="2022-12-01T16:41:26.166" v="606" actId="14100"/>
          <ac:spMkLst>
            <pc:docMk/>
            <pc:sldMk cId="289008264" sldId="599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6:41:22.186" v="605" actId="6549"/>
          <ac:spMkLst>
            <pc:docMk/>
            <pc:sldMk cId="289008264" sldId="599"/>
            <ac:spMk id="5" creationId="{00000000-0000-0000-0000-000000000000}"/>
          </ac:spMkLst>
        </pc:spChg>
        <pc:spChg chg="add mod">
          <ac:chgData name="Steven Malan" userId="4bfc78e2-eff2-4824-b3cc-c77138f93724" providerId="ADAL" clId="{7606CE22-611A-4D43-87D0-D33228AC76C0}" dt="2022-12-01T16:34:48.731" v="586" actId="27636"/>
          <ac:spMkLst>
            <pc:docMk/>
            <pc:sldMk cId="289008264" sldId="599"/>
            <ac:spMk id="7" creationId="{6A470A19-783D-C8CE-92CC-1A5E627ABB4B}"/>
          </ac:spMkLst>
        </pc:spChg>
        <pc:spChg chg="add mod">
          <ac:chgData name="Steven Malan" userId="4bfc78e2-eff2-4824-b3cc-c77138f93724" providerId="ADAL" clId="{7606CE22-611A-4D43-87D0-D33228AC76C0}" dt="2022-12-01T16:30:59.211" v="488" actId="1076"/>
          <ac:spMkLst>
            <pc:docMk/>
            <pc:sldMk cId="289008264" sldId="599"/>
            <ac:spMk id="8" creationId="{59AFA219-CCA9-96DC-4A5E-2E10F80103FE}"/>
          </ac:spMkLst>
        </pc:spChg>
        <pc:spChg chg="add mod">
          <ac:chgData name="Steven Malan" userId="4bfc78e2-eff2-4824-b3cc-c77138f93724" providerId="ADAL" clId="{7606CE22-611A-4D43-87D0-D33228AC76C0}" dt="2022-12-01T16:34:43.630" v="584" actId="1076"/>
          <ac:spMkLst>
            <pc:docMk/>
            <pc:sldMk cId="289008264" sldId="599"/>
            <ac:spMk id="9" creationId="{D7121252-59C9-991B-CAE6-DFB24A218824}"/>
          </ac:spMkLst>
        </pc:spChg>
        <pc:picChg chg="add mod">
          <ac:chgData name="Steven Malan" userId="4bfc78e2-eff2-4824-b3cc-c77138f93724" providerId="ADAL" clId="{7606CE22-611A-4D43-87D0-D33228AC76C0}" dt="2022-12-01T16:38:17.468" v="596" actId="1076"/>
          <ac:picMkLst>
            <pc:docMk/>
            <pc:sldMk cId="289008264" sldId="599"/>
            <ac:picMk id="6" creationId="{8DFEC82E-07F8-D2F6-02A8-789BD600CDA6}"/>
          </ac:picMkLst>
        </pc:picChg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081797799" sldId="599"/>
        </pc:sldMkLst>
      </pc:sldChg>
      <pc:sldChg chg="add">
        <pc:chgData name="Steven Malan" userId="4bfc78e2-eff2-4824-b3cc-c77138f93724" providerId="ADAL" clId="{7606CE22-611A-4D43-87D0-D33228AC76C0}" dt="2022-12-01T16:56:12.294" v="742"/>
        <pc:sldMkLst>
          <pc:docMk/>
          <pc:sldMk cId="1775939500" sldId="600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4127400722" sldId="600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008547452" sldId="601"/>
        </pc:sldMkLst>
      </pc:sldChg>
      <pc:sldChg chg="addSp delSp modSp add mod delAnim modAnim">
        <pc:chgData name="Steven Malan" userId="4bfc78e2-eff2-4824-b3cc-c77138f93724" providerId="ADAL" clId="{7606CE22-611A-4D43-87D0-D33228AC76C0}" dt="2022-12-01T17:35:45.091" v="1740" actId="571"/>
        <pc:sldMkLst>
          <pc:docMk/>
          <pc:sldMk cId="3897503785" sldId="601"/>
        </pc:sldMkLst>
        <pc:spChg chg="mod">
          <ac:chgData name="Steven Malan" userId="4bfc78e2-eff2-4824-b3cc-c77138f93724" providerId="ADAL" clId="{7606CE22-611A-4D43-87D0-D33228AC76C0}" dt="2022-12-01T17:01:56.002" v="927" actId="20577"/>
          <ac:spMkLst>
            <pc:docMk/>
            <pc:sldMk cId="3897503785" sldId="601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7:05:29.544" v="1239" actId="14100"/>
          <ac:spMkLst>
            <pc:docMk/>
            <pc:sldMk cId="3897503785" sldId="601"/>
            <ac:spMk id="5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7:07:50.436" v="1275" actId="14100"/>
          <ac:spMkLst>
            <pc:docMk/>
            <pc:sldMk cId="3897503785" sldId="601"/>
            <ac:spMk id="7" creationId="{6A470A19-783D-C8CE-92CC-1A5E627ABB4B}"/>
          </ac:spMkLst>
        </pc:spChg>
        <pc:spChg chg="del">
          <ac:chgData name="Steven Malan" userId="4bfc78e2-eff2-4824-b3cc-c77138f93724" providerId="ADAL" clId="{7606CE22-611A-4D43-87D0-D33228AC76C0}" dt="2022-12-01T17:03:48.275" v="1154" actId="478"/>
          <ac:spMkLst>
            <pc:docMk/>
            <pc:sldMk cId="3897503785" sldId="601"/>
            <ac:spMk id="8" creationId="{59AFA219-CCA9-96DC-4A5E-2E10F80103FE}"/>
          </ac:spMkLst>
        </pc:spChg>
        <pc:spChg chg="del mod">
          <ac:chgData name="Steven Malan" userId="4bfc78e2-eff2-4824-b3cc-c77138f93724" providerId="ADAL" clId="{7606CE22-611A-4D43-87D0-D33228AC76C0}" dt="2022-12-01T17:03:46.939" v="1153" actId="478"/>
          <ac:spMkLst>
            <pc:docMk/>
            <pc:sldMk cId="3897503785" sldId="601"/>
            <ac:spMk id="9" creationId="{D7121252-59C9-991B-CAE6-DFB24A218824}"/>
          </ac:spMkLst>
        </pc:spChg>
        <pc:picChg chg="del">
          <ac:chgData name="Steven Malan" userId="4bfc78e2-eff2-4824-b3cc-c77138f93724" providerId="ADAL" clId="{7606CE22-611A-4D43-87D0-D33228AC76C0}" dt="2022-12-01T17:01:07.733" v="894" actId="478"/>
          <ac:picMkLst>
            <pc:docMk/>
            <pc:sldMk cId="3897503785" sldId="601"/>
            <ac:picMk id="6" creationId="{8DFEC82E-07F8-D2F6-02A8-789BD600CDA6}"/>
          </ac:picMkLst>
        </pc:picChg>
        <pc:picChg chg="add del mod">
          <ac:chgData name="Steven Malan" userId="4bfc78e2-eff2-4824-b3cc-c77138f93724" providerId="ADAL" clId="{7606CE22-611A-4D43-87D0-D33228AC76C0}" dt="2022-12-01T17:13:07.860" v="1316" actId="22"/>
          <ac:picMkLst>
            <pc:docMk/>
            <pc:sldMk cId="3897503785" sldId="601"/>
            <ac:picMk id="10" creationId="{7172D784-1882-473D-A7EB-18C86988692C}"/>
          </ac:picMkLst>
        </pc:picChg>
        <pc:picChg chg="add mod">
          <ac:chgData name="Steven Malan" userId="4bfc78e2-eff2-4824-b3cc-c77138f93724" providerId="ADAL" clId="{7606CE22-611A-4D43-87D0-D33228AC76C0}" dt="2022-12-01T17:35:42.878" v="1739" actId="1076"/>
          <ac:picMkLst>
            <pc:docMk/>
            <pc:sldMk cId="3897503785" sldId="601"/>
            <ac:picMk id="12" creationId="{AE5C8CA5-DD37-5C6A-F946-5E6D340DD7E8}"/>
          </ac:picMkLst>
        </pc:picChg>
        <pc:picChg chg="add mod">
          <ac:chgData name="Steven Malan" userId="4bfc78e2-eff2-4824-b3cc-c77138f93724" providerId="ADAL" clId="{7606CE22-611A-4D43-87D0-D33228AC76C0}" dt="2022-12-01T17:35:40.956" v="1738" actId="1076"/>
          <ac:picMkLst>
            <pc:docMk/>
            <pc:sldMk cId="3897503785" sldId="601"/>
            <ac:picMk id="14" creationId="{713BA665-DAA2-B33E-E9A7-AAB6D4D0F4B3}"/>
          </ac:picMkLst>
        </pc:picChg>
        <pc:picChg chg="add mod">
          <ac:chgData name="Steven Malan" userId="4bfc78e2-eff2-4824-b3cc-c77138f93724" providerId="ADAL" clId="{7606CE22-611A-4D43-87D0-D33228AC76C0}" dt="2022-12-01T17:35:45.091" v="1740" actId="571"/>
          <ac:picMkLst>
            <pc:docMk/>
            <pc:sldMk cId="3897503785" sldId="601"/>
            <ac:picMk id="15" creationId="{508C543C-4FE1-CB65-9F73-DE6F7380915B}"/>
          </ac:picMkLst>
        </pc:picChg>
      </pc:sldChg>
      <pc:sldChg chg="delSp modSp add mod modNotesTx">
        <pc:chgData name="Steven Malan" userId="4bfc78e2-eff2-4824-b3cc-c77138f93724" providerId="ADAL" clId="{7606CE22-611A-4D43-87D0-D33228AC76C0}" dt="2022-12-01T17:37:25.748" v="1750" actId="20577"/>
        <pc:sldMkLst>
          <pc:docMk/>
          <pc:sldMk cId="1502412804" sldId="602"/>
        </pc:sldMkLst>
        <pc:spChg chg="mod">
          <ac:chgData name="Steven Malan" userId="4bfc78e2-eff2-4824-b3cc-c77138f93724" providerId="ADAL" clId="{7606CE22-611A-4D43-87D0-D33228AC76C0}" dt="2022-12-01T17:18:48.623" v="1346" actId="20577"/>
          <ac:spMkLst>
            <pc:docMk/>
            <pc:sldMk cId="1502412804" sldId="602"/>
            <ac:spMk id="3" creationId="{00000000-0000-0000-0000-000000000000}"/>
          </ac:spMkLst>
        </pc:spChg>
        <pc:spChg chg="mod">
          <ac:chgData name="Steven Malan" userId="4bfc78e2-eff2-4824-b3cc-c77138f93724" providerId="ADAL" clId="{7606CE22-611A-4D43-87D0-D33228AC76C0}" dt="2022-12-01T17:37:25.748" v="1750" actId="20577"/>
          <ac:spMkLst>
            <pc:docMk/>
            <pc:sldMk cId="1502412804" sldId="602"/>
            <ac:spMk id="5" creationId="{00000000-0000-0000-0000-000000000000}"/>
          </ac:spMkLst>
        </pc:spChg>
        <pc:spChg chg="del">
          <ac:chgData name="Steven Malan" userId="4bfc78e2-eff2-4824-b3cc-c77138f93724" providerId="ADAL" clId="{7606CE22-611A-4D43-87D0-D33228AC76C0}" dt="2022-12-01T17:21:50.699" v="1408" actId="478"/>
          <ac:spMkLst>
            <pc:docMk/>
            <pc:sldMk cId="1502412804" sldId="602"/>
            <ac:spMk id="7" creationId="{6A470A19-783D-C8CE-92CC-1A5E627ABB4B}"/>
          </ac:spMkLst>
        </pc:spChg>
        <pc:picChg chg="del mod">
          <ac:chgData name="Steven Malan" userId="4bfc78e2-eff2-4824-b3cc-c77138f93724" providerId="ADAL" clId="{7606CE22-611A-4D43-87D0-D33228AC76C0}" dt="2022-12-01T17:23:15.283" v="1414" actId="478"/>
          <ac:picMkLst>
            <pc:docMk/>
            <pc:sldMk cId="1502412804" sldId="602"/>
            <ac:picMk id="12" creationId="{AE5C8CA5-DD37-5C6A-F946-5E6D340DD7E8}"/>
          </ac:picMkLst>
        </pc:picChg>
        <pc:picChg chg="del">
          <ac:chgData name="Steven Malan" userId="4bfc78e2-eff2-4824-b3cc-c77138f93724" providerId="ADAL" clId="{7606CE22-611A-4D43-87D0-D33228AC76C0}" dt="2022-12-01T17:23:15.853" v="1415" actId="478"/>
          <ac:picMkLst>
            <pc:docMk/>
            <pc:sldMk cId="1502412804" sldId="602"/>
            <ac:picMk id="14" creationId="{713BA665-DAA2-B33E-E9A7-AAB6D4D0F4B3}"/>
          </ac:picMkLst>
        </pc:picChg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4122688485" sldId="602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377670378" sldId="603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441047132" sldId="604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415497386" sldId="605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884294842" sldId="606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523003650" sldId="607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903684211" sldId="608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2634193597" sldId="609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746305525" sldId="610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2884703954" sldId="612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525998555" sldId="613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2317371107" sldId="614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070684758" sldId="617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2763855502" sldId="618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4153484139" sldId="619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3613325169" sldId="620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1153984362" sldId="621"/>
        </pc:sldMkLst>
      </pc:sldChg>
      <pc:sldChg chg="del">
        <pc:chgData name="Steven Malan" userId="4bfc78e2-eff2-4824-b3cc-c77138f93724" providerId="ADAL" clId="{7606CE22-611A-4D43-87D0-D33228AC76C0}" dt="2022-12-01T16:01:32.856" v="1" actId="47"/>
        <pc:sldMkLst>
          <pc:docMk/>
          <pc:sldMk cId="955072306" sldId="622"/>
        </pc:sldMkLst>
      </pc:sldChg>
      <pc:sldChg chg="del">
        <pc:chgData name="Steven Malan" userId="4bfc78e2-eff2-4824-b3cc-c77138f93724" providerId="ADAL" clId="{7606CE22-611A-4D43-87D0-D33228AC76C0}" dt="2022-12-01T16:01:19.699" v="0" actId="47"/>
        <pc:sldMkLst>
          <pc:docMk/>
          <pc:sldMk cId="329126081" sldId="62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7:08:29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3111,'19'-16,"0"0,1 2,0 1,42-21,17-10,-31 13,21-14,86-42,-142 81,205-101,-162 75,91-67,-133 90,0 0,1 1,18-8,-20 11,0-1,-1-1,0 0,0-1,12-10,8-6,2 0,0 2,1 2,74-30,-27 11,-11 7,42-23,-61 24,-1 0,2 1,1 3,60-20,-47 21,-1-3,68-41,-63 32,-38 23,41-14,25-10,-72 25,95-50,23-8,-107 55,124-47,-92 38,56-13,-76 25,56-25,-61 23,0 1,1 3,49-8,33-8,52-9,-142 31,0-2,-1-2,55-20,-31 9,92-18,-33 10,86-22,152-32,-117 31,-23 2,-105 35,-17 4,83-15,-108 16,-34 5,40-11,-26 2,-9 1,0 3,51-7,-27 9,-1-2,109-33,-145 36,-1 1,53-3,12-3,87-14,-26 1,-115 17,9-2,2 2,69-2,-91 8,51-9,-50 6,41-2,-42 6,18 1,85-14,-100 10,61-1,-63 5,0-2,46-8,-65 8,44-11,0 3,0 2,57-1,-73 6,1-2,-1-1,-1-2,46-15,15-4,236-63,-129 32,-135 46,-45 9,44-13,-45 8,36-11,0 1,120-17,-78 23,-45 4,66 0,-84 8,0-2,62-10,5-2,-72 12,0-3,49-12,-55 9,1 2,0 1,1 2,-1 0,31 2,-34 0,0-1,29-7,33-2,-57 9,17 0,64-10,25-15,-98 21,-1 2,1 1,0 2,42 4,7-1,580-2,-640 2,1 1,34 8,-5-1,3 1,-30-5,57 3,-51-6,-1 1,57 15,-57-10,0-2,60 3,28 3,-81-7,46 1,-74-6,0 0,-1 2,16 3,4 2,-16-5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1T17:08:47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1 361,'8'2,"0"0,1 1,-1-1,-1 2,1-1,0 1,-1 0,0 1,12 9,-8-7,63 44,2-3,3-4,1-3,109 39,-108-53,294 85,-330-105,1-3,0-1,77-6,-24 1,-67 3,0 2,0 1,31 8,93 31,-138-38,93 35,9 3,-57-19,-51-19,1 1,0-2,0 1,27 4,-2-3,0 3,0 1,-1 2,54 25,-5-2,-61-27,0-2,42 7,-42-10,0 2,45 15,340 117,-252-97,46 13,-154-39,1-3,102 9,-153-20,78 11,-42-5,55 2,-8-7,142-4,-201-1,-1-1,0-1,-1 0,1-2,26-14,-24 11,1 1,0 1,41-9,-7 6,68-25,-35 10,76-15,-132 33,119-23,-97 22,-27 4,55-3,-57 7,43-8,-42 4,40-1,504 6,-277 3,-275-4,0-1,0 0,0-2,33-11,27-5,-19 8,-1-2,0-3,80-35,-89 32,1 2,113-21,43-14,-3 2,-57 17,-32 12,-59 14,94-17,52 1,49-20,-124 29,-3 0,102-21,-178 28,-1-1,1-4,51-20,34-9,-66 24,130-56,-22 5,-156 58,0 2,1 1,0 1,1 0,36-5,-37 8,0-1,-1-1,0-2,0 0,-1-1,0-1,23-17,-19 12,1 1,1 2,55-20,14 4,65-16,-130 38,1 2,-1 1,37 0,-24 2,50-8,-50 4,52-1,252 24,122-6,-303-12,307 1,-449 1,-1 3,1 0,-1 1,1 1,29 13,-25-9,1-1,56 9,-43-11,44 12,-56-11,0-1,0-2,50 3,-42-8,0 1,60 11,-60-6,-1-2,60-3,-98-1,0 0,0 0,0 0,0 0,0 0,0 0,0 0,0 0,0 0,0 0,0 1,0-1,0 0,0 1,0-1,0 1,1 0,-3 0,0 0,0 0,1 0,-1 0,0 0,0-1,0 1,0 0,-1 0,1-1,0 1,0-1,0 1,-1-1,1 1,-2-1,-50 19,-1-2,-74 12,67-17,-85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5A34-5BD4-48D3-A6D0-12877BECCF92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9426-FF3D-4D6F-92B4-3B315294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address in notes on last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3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5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Math answer below: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.009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0.004+0.003+0.009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=0.5625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Corrections? Comments? </a:t>
                </a:r>
                <a:br>
                  <a:rPr lang="en-US" dirty="0"/>
                </a:br>
                <a:r>
                  <a:rPr lang="en-US" dirty="0"/>
                  <a:t>steven.malan@isqchina.com</a:t>
                </a:r>
              </a:p>
              <a:p>
                <a:r>
                  <a:rPr lang="en-US" dirty="0" err="1"/>
                  <a:t>stevenmalan</a:t>
                </a:r>
                <a:r>
                  <a:rPr lang="en-US" dirty="0"/>
                  <a:t>  at   gmail.com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Math answer below: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.009/(0.004+0.003+0.009)=9/16=0.5625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69426-FF3D-4D6F-92B4-3B315294BA1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1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9696-80B0-4886-BA18-F35D47310125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A11F-9CE9-4E42-97FD-D43781B08DF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049-4CD4-4CED-AE46-33F474D4341D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A6FD-2605-4D8D-9821-7D3D4DB72DA4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4260-9F88-4C2C-A91C-49A3B223BE0C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64C9-15F1-4420-BA7A-1D3DCD685D5A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DAE5-6F97-48A5-9415-898726EDC8CC}" type="datetime1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CF2-3354-4A67-A692-78B078C4F4C9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BEA4-3A00-4207-87CF-9CC5AC0BAC6F}" type="datetime1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7C55-60AF-43B1-B8F1-F7236B81E544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D02-2620-475B-8C7A-6640FA97D51A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lumMod val="2000"/>
                <a:lumOff val="98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D78C-A20B-4721-9512-E691FDA59352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7B31-B73A-41A7-B76D-351591D6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customXml" Target="../ink/ink2.xm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04630" y="1577109"/>
            <a:ext cx="7782740" cy="3703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Ode to Bayes’ Theorem   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Steven Malan</a:t>
            </a:r>
          </a:p>
        </p:txBody>
      </p:sp>
    </p:spTree>
    <p:extLst>
      <p:ext uri="{BB962C8B-B14F-4D97-AF65-F5344CB8AC3E}">
        <p14:creationId xmlns:p14="http://schemas.microsoft.com/office/powerpoint/2010/main" val="357286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ADF7C3E6-0CAB-F778-0514-51BEE9B2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240942"/>
            <a:ext cx="4514850" cy="29432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0635" y="1524001"/>
            <a:ext cx="9568069" cy="2352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“B given A,” but want “A given B.”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untangle them, I really can't see.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reversal isn't allowed.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Ugh! Stats is hard! My math used to feel proud.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5"/>
            <a:ext cx="10515600" cy="11485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7FBA0E8-A488-E296-9D56-AB2A70332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9335" y="4098236"/>
                <a:ext cx="2418856" cy="13440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7FBA0E8-A488-E296-9D56-AB2A70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35" y="4098236"/>
                <a:ext cx="2418856" cy="1344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4C573D1-8B05-936D-6A71-4121BAA8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190" y="3613166"/>
            <a:ext cx="1608149" cy="1829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B9EA99F-F417-E49F-816F-D0FD9F94C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4147" y="4098236"/>
                <a:ext cx="5415167" cy="13440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4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B9EA99F-F417-E49F-816F-D0FD9F94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47" y="4098236"/>
                <a:ext cx="5415167" cy="1344045"/>
              </a:xfrm>
              <a:prstGeom prst="rect">
                <a:avLst/>
              </a:prstGeom>
              <a:blipFill>
                <a:blip r:embed="rId6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9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0635" y="1524001"/>
            <a:ext cx="9055057" cy="2503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then Thomas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Bayes comes to my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says, “First think of A and B overlaid.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ask the chances that B would occur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find a proportion in this order.”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5"/>
            <a:ext cx="10515600" cy="11485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95C1-F123-BC5C-E33C-BB6C262C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39" y="180402"/>
            <a:ext cx="3574359" cy="2503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5C11C-5C4E-0850-59AB-7B291832B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346" y="4629395"/>
            <a:ext cx="1423569" cy="1457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AE8EAF-93AA-4335-2F6D-672A7C268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783" y="3091930"/>
            <a:ext cx="860505" cy="129075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036AC-92E0-D68A-EFDB-AB437E5BF1D8}"/>
              </a:ext>
            </a:extLst>
          </p:cNvPr>
          <p:cNvCxnSpPr>
            <a:cxnSpLocks/>
          </p:cNvCxnSpPr>
          <p:nvPr/>
        </p:nvCxnSpPr>
        <p:spPr>
          <a:xfrm>
            <a:off x="9223707" y="4519278"/>
            <a:ext cx="21828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04C36BC8-9CCD-98D8-D7DA-E09F5C9A2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7788" y="4169667"/>
                <a:ext cx="6969373" cy="11643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04C36BC8-9CCD-98D8-D7DA-E09F5C9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88" y="4169667"/>
                <a:ext cx="6969373" cy="1164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336B38B-149A-3580-E0E6-48F298423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756" y="3779848"/>
                <a:ext cx="2511820" cy="77963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4336B38B-149A-3580-E0E6-48F29842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756" y="3779848"/>
                <a:ext cx="2511820" cy="779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C6C477C-00EC-86AD-F292-40138EB61C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7756" y="4657706"/>
                <a:ext cx="2511820" cy="77963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C6C477C-00EC-86AD-F292-40138EB6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756" y="4657706"/>
                <a:ext cx="2511820" cy="779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0C71B3F-1165-AAE1-4CD8-E4BA2168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066" r="11513" b="11756"/>
          <a:stretch/>
        </p:blipFill>
        <p:spPr>
          <a:xfrm>
            <a:off x="100501" y="5078469"/>
            <a:ext cx="2825579" cy="1713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9D63EA-7E7A-8924-E61E-19CCEE484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204" y="5584638"/>
            <a:ext cx="1046985" cy="2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0635" y="1524001"/>
            <a:ext cx="9816548" cy="2640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“P A and B” over “P B”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says, “Good start, but the bottom's not free.”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don't know B on its own,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Nay, only if the fate of A is first known.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5"/>
            <a:ext cx="10515600" cy="11485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51FAD5B-A599-D7C6-BDFE-556BB190B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794" y="4313583"/>
                <a:ext cx="6085612" cy="18399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51FAD5B-A599-D7C6-BDFE-556BB190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94" y="4313583"/>
                <a:ext cx="6085612" cy="183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B1D09-BBBB-F735-1B09-1054B59153AD}"/>
              </a:ext>
            </a:extLst>
          </p:cNvPr>
          <p:cNvCxnSpPr>
            <a:cxnSpLocks/>
          </p:cNvCxnSpPr>
          <p:nvPr/>
        </p:nvCxnSpPr>
        <p:spPr>
          <a:xfrm flipH="1">
            <a:off x="5963920" y="4749087"/>
            <a:ext cx="2189480" cy="61494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4F1563E-571B-8DFC-879F-E60F409155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06" y="2429197"/>
            <a:ext cx="5239730" cy="34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0635" y="1524001"/>
            <a:ext cx="10965920" cy="4426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out sprouts a tree, with A first, then B,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order in which they were given to me).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follow each branch to where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these branches is my new best friend.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5"/>
            <a:ext cx="10515600" cy="11485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C99C4D-F55F-C655-9855-5DE7ADF4D8E0}"/>
              </a:ext>
            </a:extLst>
          </p:cNvPr>
          <p:cNvGrpSpPr/>
          <p:nvPr/>
        </p:nvGrpSpPr>
        <p:grpSpPr>
          <a:xfrm>
            <a:off x="1198994" y="3843029"/>
            <a:ext cx="5537970" cy="2359606"/>
            <a:chOff x="1198994" y="3843029"/>
            <a:chExt cx="5537970" cy="2359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itle 1">
                  <a:extLst>
                    <a:ext uri="{FF2B5EF4-FFF2-40B4-BE49-F238E27FC236}">
                      <a16:creationId xmlns:a16="http://schemas.microsoft.com/office/drawing/2014/main" id="{5E425433-E805-B4FC-E508-A98230B6819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18465" y="4123083"/>
                  <a:ext cx="1347216" cy="755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itle 1">
                  <a:extLst>
                    <a:ext uri="{FF2B5EF4-FFF2-40B4-BE49-F238E27FC236}">
                      <a16:creationId xmlns:a16="http://schemas.microsoft.com/office/drawing/2014/main" id="{5E425433-E805-B4FC-E508-A98230B68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465" y="4123083"/>
                  <a:ext cx="1347216" cy="7550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70DA224D-5086-5767-0D84-8710BE4E84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218465" y="5264795"/>
                  <a:ext cx="1347216" cy="755064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itle 1">
                  <a:extLst>
                    <a:ext uri="{FF2B5EF4-FFF2-40B4-BE49-F238E27FC236}">
                      <a16:creationId xmlns:a16="http://schemas.microsoft.com/office/drawing/2014/main" id="{70DA224D-5086-5767-0D84-8710BE4E8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465" y="5264795"/>
                  <a:ext cx="1347216" cy="7550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84BDD79-7DCB-AC6E-F316-5B231362B2C8}"/>
                </a:ext>
              </a:extLst>
            </p:cNvPr>
            <p:cNvGrpSpPr/>
            <p:nvPr/>
          </p:nvGrpSpPr>
          <p:grpSpPr>
            <a:xfrm>
              <a:off x="1198994" y="4195862"/>
              <a:ext cx="3435828" cy="1611161"/>
              <a:chOff x="1198994" y="4195862"/>
              <a:chExt cx="3435828" cy="161116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B27DD9-D44A-F601-8151-76D890394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8994" y="4705995"/>
                <a:ext cx="934720" cy="5588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C491B3-D309-7C93-2F4A-D0FF372CE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94" y="5264795"/>
                <a:ext cx="934720" cy="30694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551397A-0060-E678-E6BF-4CF932935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824" y="5333999"/>
                <a:ext cx="1657998" cy="28801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F6A81B6-8182-EE9A-2643-5244F809F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6824" y="5622012"/>
                <a:ext cx="1657998" cy="185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E30C1F-A6E7-EBC0-7BA4-69FC5F96DC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824" y="4195862"/>
                <a:ext cx="1657998" cy="28801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C2E1E80-6E52-2A6F-94FE-789F92B5C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6824" y="4483875"/>
                <a:ext cx="1657998" cy="1850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itle 1">
                  <a:extLst>
                    <a:ext uri="{FF2B5EF4-FFF2-40B4-BE49-F238E27FC236}">
                      <a16:creationId xmlns:a16="http://schemas.microsoft.com/office/drawing/2014/main" id="{192FD171-CD58-0FA5-B92B-ACB36BEDE5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77946" y="3843029"/>
                  <a:ext cx="1959018" cy="6408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itle 1">
                  <a:extLst>
                    <a:ext uri="{FF2B5EF4-FFF2-40B4-BE49-F238E27FC236}">
                      <a16:creationId xmlns:a16="http://schemas.microsoft.com/office/drawing/2014/main" id="{192FD171-CD58-0FA5-B92B-ACB36BEDE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946" y="3843029"/>
                  <a:ext cx="1959018" cy="6408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itle 1">
                  <a:extLst>
                    <a:ext uri="{FF2B5EF4-FFF2-40B4-BE49-F238E27FC236}">
                      <a16:creationId xmlns:a16="http://schemas.microsoft.com/office/drawing/2014/main" id="{3B7826E0-596E-DF61-DE65-0FDD287BC0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77946" y="4385572"/>
                  <a:ext cx="1959018" cy="6408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itle 1">
                  <a:extLst>
                    <a:ext uri="{FF2B5EF4-FFF2-40B4-BE49-F238E27FC236}">
                      <a16:creationId xmlns:a16="http://schemas.microsoft.com/office/drawing/2014/main" id="{3B7826E0-596E-DF61-DE65-0FDD287BC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946" y="4385572"/>
                  <a:ext cx="1959018" cy="6408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00088A0F-6201-2389-7D3F-0E325E2EE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77946" y="5019246"/>
                  <a:ext cx="1959018" cy="6408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itle 1">
                  <a:extLst>
                    <a:ext uri="{FF2B5EF4-FFF2-40B4-BE49-F238E27FC236}">
                      <a16:creationId xmlns:a16="http://schemas.microsoft.com/office/drawing/2014/main" id="{00088A0F-6201-2389-7D3F-0E325E2EE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946" y="5019246"/>
                  <a:ext cx="1959018" cy="640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itle 1">
                  <a:extLst>
                    <a:ext uri="{FF2B5EF4-FFF2-40B4-BE49-F238E27FC236}">
                      <a16:creationId xmlns:a16="http://schemas.microsoft.com/office/drawing/2014/main" id="{F7817A83-B70F-ABF3-1D50-A613B5A48A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77946" y="5561789"/>
                  <a:ext cx="1959018" cy="64084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itle 1">
                  <a:extLst>
                    <a:ext uri="{FF2B5EF4-FFF2-40B4-BE49-F238E27FC236}">
                      <a16:creationId xmlns:a16="http://schemas.microsoft.com/office/drawing/2014/main" id="{F7817A83-B70F-ABF3-1D50-A613B5A48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946" y="5561789"/>
                  <a:ext cx="1959018" cy="6408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1487BB-03C0-6B46-B5A8-CAB3E08E2C05}"/>
                  </a:ext>
                </a:extLst>
              </p14:cNvPr>
              <p14:cNvContentPartPr/>
              <p14:nvPr/>
            </p14:nvContentPartPr>
            <p14:xfrm>
              <a:off x="1123243" y="4090797"/>
              <a:ext cx="4738320" cy="1119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1487BB-03C0-6B46-B5A8-CAB3E08E2C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9243" y="3982797"/>
                <a:ext cx="4845960" cy="13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A91778-F9A3-E803-898C-F9662C8E1575}"/>
                  </a:ext>
                </a:extLst>
              </p14:cNvPr>
              <p14:cNvContentPartPr/>
              <p14:nvPr/>
            </p14:nvContentPartPr>
            <p14:xfrm>
              <a:off x="1141603" y="5163957"/>
              <a:ext cx="4939560" cy="53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A91778-F9A3-E803-898C-F9662C8E15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7603" y="5055957"/>
                <a:ext cx="5047200" cy="7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0635" y="1524001"/>
            <a:ext cx="10965920" cy="20892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"P A and B" up on top,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sitting below, we find B, all chopped up.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it! We reversed "B given A"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practice some more and get ready for May!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4"/>
            <a:ext cx="10515600" cy="11485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</a:t>
            </a:r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DFEC82E-07F8-D2F6-02A8-789BD600CD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78" y="375424"/>
            <a:ext cx="3176531" cy="2350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A470A19-783D-C8CE-92CC-1A5E627AB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031" y="4414049"/>
                <a:ext cx="8869566" cy="7862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A470A19-783D-C8CE-92CC-1A5E627A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31" y="4414049"/>
                <a:ext cx="8869566" cy="786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AFA219-CCA9-96DC-4A5E-2E10F80103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8737" y="3969384"/>
                <a:ext cx="2734526" cy="7869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AFA219-CCA9-96DC-4A5E-2E10F801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737" y="3969384"/>
                <a:ext cx="2734526" cy="786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7121252-59C9-991B-CAE6-DFB24A218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5517" y="4869853"/>
                <a:ext cx="6191080" cy="83867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7121252-59C9-991B-CAE6-DFB24A21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517" y="4869853"/>
                <a:ext cx="6191080" cy="838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9FF08E8-4B6A-BF15-5B89-FBF4CDE7D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014" y="3732067"/>
            <a:ext cx="1764325" cy="786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63D2B8-9A89-2067-4D7E-69485B9DE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1601" y="5569421"/>
            <a:ext cx="1764325" cy="7869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D6A57-78CA-EA79-E64A-FF87482CD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0872" y="5531419"/>
            <a:ext cx="1849527" cy="8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440635" y="1524001"/>
                <a:ext cx="10965920" cy="442661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tree diagram, these “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and probabilities are ultimately found by multiplying along the branches. </a:t>
                </a:r>
                <a:b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yields the typical (and much uglier) statement of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Bayes’s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Theorem.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5" y="1524001"/>
                <a:ext cx="10965920" cy="4426616"/>
              </a:xfrm>
              <a:prstGeom prst="rect">
                <a:avLst/>
              </a:prstGeom>
              <a:blipFill>
                <a:blip r:embed="rId3"/>
                <a:stretch>
                  <a:fillRect l="-1390" t="-3030" r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4"/>
            <a:ext cx="10515600" cy="11485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(Notation)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A470A19-783D-C8CE-92CC-1A5E627AB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629891"/>
                <a:ext cx="12007273" cy="157042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A470A19-783D-C8CE-92CC-1A5E627A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29891"/>
                <a:ext cx="12007273" cy="1570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E5C8CA5-DD37-5C6A-F946-5E6D340DD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51" y="4609525"/>
            <a:ext cx="1670316" cy="724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BA665-DAA2-B33E-E9A7-AAB6D4D0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425" y="4552770"/>
            <a:ext cx="1951400" cy="8591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8C543C-4FE1-CB65-9F73-DE6F73809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806215"/>
            <a:ext cx="1670316" cy="7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0634" y="1422400"/>
            <a:ext cx="11151598" cy="4933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15, #43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Stats: Modeling the World 3e, p. 365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Dan’s Diner employs three dishwashers. Al washes 40% of the dishes and breaks only 1% of those he handles. Betty and Chuck each wash 30% of the  dishes, and Betty breaks only 1% of hers, but Chuck breaks 3% of the dishes he washes. (He, of course, will  need a new job soon. . . .) You go to Dan’s for supper one night and hear a dish break at the sink. What’s the probability that Chuck is on the job?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Draw a tree diagram with 15 probabilities all labeled perfectly. </a:t>
            </a: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Explain how this is a “reverse conditioning” problem.</a:t>
            </a:r>
          </a:p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Answer the question, using appropriate notation.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0634" y="375424"/>
            <a:ext cx="10515600" cy="11485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Time!</a:t>
            </a:r>
          </a:p>
        </p:txBody>
      </p:sp>
    </p:spTree>
    <p:extLst>
      <p:ext uri="{BB962C8B-B14F-4D97-AF65-F5344CB8AC3E}">
        <p14:creationId xmlns:p14="http://schemas.microsoft.com/office/powerpoint/2010/main" val="150241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13467</TotalTime>
  <Words>519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Reversing </vt:lpstr>
      <vt:lpstr>Reversing </vt:lpstr>
      <vt:lpstr>Reversing </vt:lpstr>
      <vt:lpstr>Reversing </vt:lpstr>
      <vt:lpstr>Reversing </vt:lpstr>
      <vt:lpstr>(Notation) </vt:lpstr>
      <vt:lpstr>Practice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Malan</dc:creator>
  <cp:lastModifiedBy>Steven Malan</cp:lastModifiedBy>
  <cp:revision>1522</cp:revision>
  <dcterms:created xsi:type="dcterms:W3CDTF">2015-08-17T13:36:23Z</dcterms:created>
  <dcterms:modified xsi:type="dcterms:W3CDTF">2022-12-06T12:18:44Z</dcterms:modified>
</cp:coreProperties>
</file>