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5" r:id="rId2"/>
    <p:sldId id="448" r:id="rId3"/>
    <p:sldId id="457" r:id="rId4"/>
    <p:sldId id="450" r:id="rId5"/>
    <p:sldId id="449" r:id="rId6"/>
    <p:sldId id="451" r:id="rId7"/>
    <p:sldId id="452" r:id="rId8"/>
    <p:sldId id="453" r:id="rId9"/>
    <p:sldId id="454" r:id="rId10"/>
    <p:sldId id="456" r:id="rId11"/>
  </p:sldIdLst>
  <p:sldSz cx="12192000" cy="6858000"/>
  <p:notesSz cx="9936163" cy="6802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8" autoAdjust="0"/>
    <p:restoredTop sz="84821" autoAdjust="0"/>
  </p:normalViewPr>
  <p:slideViewPr>
    <p:cSldViewPr snapToGrid="0">
      <p:cViewPr varScale="1">
        <p:scale>
          <a:sx n="63" d="100"/>
          <a:sy n="63" d="100"/>
        </p:scale>
        <p:origin x="4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Malan" userId="8724b139-97b3-44aa-b6a4-f672e569a97a" providerId="ADAL" clId="{54916696-AE50-4EF3-A515-8D4E972F7656}"/>
    <pc:docChg chg="custSel modSld">
      <pc:chgData name="Steven Malan" userId="8724b139-97b3-44aa-b6a4-f672e569a97a" providerId="ADAL" clId="{54916696-AE50-4EF3-A515-8D4E972F7656}" dt="2019-10-09T13:02:34.734" v="353" actId="20577"/>
      <pc:docMkLst>
        <pc:docMk/>
      </pc:docMkLst>
      <pc:sldChg chg="modSp">
        <pc:chgData name="Steven Malan" userId="8724b139-97b3-44aa-b6a4-f672e569a97a" providerId="ADAL" clId="{54916696-AE50-4EF3-A515-8D4E972F7656}" dt="2019-10-06T15:49:22.366" v="3" actId="20577"/>
        <pc:sldMkLst>
          <pc:docMk/>
          <pc:sldMk cId="582238219" sldId="441"/>
        </pc:sldMkLst>
        <pc:spChg chg="mod">
          <ac:chgData name="Steven Malan" userId="8724b139-97b3-44aa-b6a4-f672e569a97a" providerId="ADAL" clId="{54916696-AE50-4EF3-A515-8D4E972F7656}" dt="2019-10-06T15:49:22.366" v="3" actId="20577"/>
          <ac:spMkLst>
            <pc:docMk/>
            <pc:sldMk cId="582238219" sldId="441"/>
            <ac:spMk id="5" creationId="{00000000-0000-0000-0000-000000000000}"/>
          </ac:spMkLst>
        </pc:spChg>
      </pc:sldChg>
      <pc:sldChg chg="modSp">
        <pc:chgData name="Steven Malan" userId="8724b139-97b3-44aa-b6a4-f672e569a97a" providerId="ADAL" clId="{54916696-AE50-4EF3-A515-8D4E972F7656}" dt="2019-10-06T15:53:57.971" v="286" actId="20577"/>
        <pc:sldMkLst>
          <pc:docMk/>
          <pc:sldMk cId="2809839180" sldId="452"/>
        </pc:sldMkLst>
        <pc:spChg chg="mod">
          <ac:chgData name="Steven Malan" userId="8724b139-97b3-44aa-b6a4-f672e569a97a" providerId="ADAL" clId="{54916696-AE50-4EF3-A515-8D4E972F7656}" dt="2019-10-06T15:53:57.971" v="286" actId="20577"/>
          <ac:spMkLst>
            <pc:docMk/>
            <pc:sldMk cId="2809839180" sldId="452"/>
            <ac:spMk id="2" creationId="{00000000-0000-0000-0000-000000000000}"/>
          </ac:spMkLst>
        </pc:spChg>
      </pc:sldChg>
      <pc:sldChg chg="addSp modSp">
        <pc:chgData name="Steven Malan" userId="8724b139-97b3-44aa-b6a4-f672e569a97a" providerId="ADAL" clId="{54916696-AE50-4EF3-A515-8D4E972F7656}" dt="2019-10-09T13:02:34.734" v="353" actId="20577"/>
        <pc:sldMkLst>
          <pc:docMk/>
          <pc:sldMk cId="2016709097" sldId="462"/>
        </pc:sldMkLst>
        <pc:spChg chg="mod">
          <ac:chgData name="Steven Malan" userId="8724b139-97b3-44aa-b6a4-f672e569a97a" providerId="ADAL" clId="{54916696-AE50-4EF3-A515-8D4E972F7656}" dt="2019-10-09T12:19:40.713" v="301" actId="113"/>
          <ac:spMkLst>
            <pc:docMk/>
            <pc:sldMk cId="2016709097" sldId="462"/>
            <ac:spMk id="3" creationId="{00000000-0000-0000-0000-000000000000}"/>
          </ac:spMkLst>
        </pc:spChg>
        <pc:spChg chg="add mod">
          <ac:chgData name="Steven Malan" userId="8724b139-97b3-44aa-b6a4-f672e569a97a" providerId="ADAL" clId="{54916696-AE50-4EF3-A515-8D4E972F7656}" dt="2019-10-09T13:02:34.734" v="353" actId="20577"/>
          <ac:spMkLst>
            <pc:docMk/>
            <pc:sldMk cId="2016709097" sldId="462"/>
            <ac:spMk id="7" creationId="{014DDD7E-A0AB-489C-90BB-68DBCA3FBA51}"/>
          </ac:spMkLst>
        </pc:spChg>
        <pc:cxnChg chg="add mod">
          <ac:chgData name="Steven Malan" userId="8724b139-97b3-44aa-b6a4-f672e569a97a" providerId="ADAL" clId="{54916696-AE50-4EF3-A515-8D4E972F7656}" dt="2019-10-09T13:02:29.906" v="351" actId="1582"/>
          <ac:cxnSpMkLst>
            <pc:docMk/>
            <pc:sldMk cId="2016709097" sldId="462"/>
            <ac:cxnSpMk id="8" creationId="{D124768C-9017-46A1-8274-79322215FD95}"/>
          </ac:cxnSpMkLst>
        </pc:cxnChg>
      </pc:sldChg>
      <pc:sldChg chg="modSp modAnim">
        <pc:chgData name="Steven Malan" userId="8724b139-97b3-44aa-b6a4-f672e569a97a" providerId="ADAL" clId="{54916696-AE50-4EF3-A515-8D4E972F7656}" dt="2019-10-06T15:55:26.106" v="296" actId="115"/>
        <pc:sldMkLst>
          <pc:docMk/>
          <pc:sldMk cId="2010992732" sldId="466"/>
        </pc:sldMkLst>
        <pc:spChg chg="mod">
          <ac:chgData name="Steven Malan" userId="8724b139-97b3-44aa-b6a4-f672e569a97a" providerId="ADAL" clId="{54916696-AE50-4EF3-A515-8D4E972F7656}" dt="2019-10-06T15:55:26.106" v="296" actId="115"/>
          <ac:spMkLst>
            <pc:docMk/>
            <pc:sldMk cId="2010992732" sldId="466"/>
            <ac:spMk id="3" creationId="{00000000-0000-0000-0000-000000000000}"/>
          </ac:spMkLst>
        </pc:spChg>
      </pc:sldChg>
      <pc:sldChg chg="modSp modNotesTx">
        <pc:chgData name="Steven Malan" userId="8724b139-97b3-44aa-b6a4-f672e569a97a" providerId="ADAL" clId="{54916696-AE50-4EF3-A515-8D4E972F7656}" dt="2019-10-06T15:51:38.123" v="208" actId="20577"/>
        <pc:sldMkLst>
          <pc:docMk/>
          <pc:sldMk cId="3675826264" sldId="471"/>
        </pc:sldMkLst>
        <pc:spChg chg="mod">
          <ac:chgData name="Steven Malan" userId="8724b139-97b3-44aa-b6a4-f672e569a97a" providerId="ADAL" clId="{54916696-AE50-4EF3-A515-8D4E972F7656}" dt="2019-10-06T15:51:38.123" v="208" actId="20577"/>
          <ac:spMkLst>
            <pc:docMk/>
            <pc:sldMk cId="3675826264" sldId="471"/>
            <ac:spMk id="7" creationId="{00000000-0000-0000-0000-000000000000}"/>
          </ac:spMkLst>
        </pc:spChg>
      </pc:sldChg>
      <pc:sldChg chg="modSp">
        <pc:chgData name="Steven Malan" userId="8724b139-97b3-44aa-b6a4-f672e569a97a" providerId="ADAL" clId="{54916696-AE50-4EF3-A515-8D4E972F7656}" dt="2019-10-06T15:52:25.553" v="282" actId="20577"/>
        <pc:sldMkLst>
          <pc:docMk/>
          <pc:sldMk cId="4292105678" sldId="472"/>
        </pc:sldMkLst>
        <pc:spChg chg="mod">
          <ac:chgData name="Steven Malan" userId="8724b139-97b3-44aa-b6a4-f672e569a97a" providerId="ADAL" clId="{54916696-AE50-4EF3-A515-8D4E972F7656}" dt="2019-10-06T15:52:25.553" v="282" actId="20577"/>
          <ac:spMkLst>
            <pc:docMk/>
            <pc:sldMk cId="4292105678" sldId="472"/>
            <ac:spMk id="5" creationId="{00000000-0000-0000-0000-000000000000}"/>
          </ac:spMkLst>
        </pc:spChg>
        <pc:picChg chg="mod">
          <ac:chgData name="Steven Malan" userId="8724b139-97b3-44aa-b6a4-f672e569a97a" providerId="ADAL" clId="{54916696-AE50-4EF3-A515-8D4E972F7656}" dt="2019-10-06T15:51:57.688" v="210" actId="1076"/>
          <ac:picMkLst>
            <pc:docMk/>
            <pc:sldMk cId="4292105678" sldId="472"/>
            <ac:picMk id="3" creationId="{00000000-0000-0000-0000-000000000000}"/>
          </ac:picMkLst>
        </pc:picChg>
      </pc:sldChg>
    </pc:docChg>
  </pc:docChgLst>
  <pc:docChgLst>
    <pc:chgData name="Steven Malan" userId="4bfc78e2-eff2-4824-b3cc-c77138f93724" providerId="ADAL" clId="{73CA72C7-EA2C-49F4-8C64-7532FE4283F2}"/>
    <pc:docChg chg="modSld">
      <pc:chgData name="Steven Malan" userId="4bfc78e2-eff2-4824-b3cc-c77138f93724" providerId="ADAL" clId="{73CA72C7-EA2C-49F4-8C64-7532FE4283F2}" dt="2022-11-23T15:40:21.659" v="0" actId="20577"/>
      <pc:docMkLst>
        <pc:docMk/>
      </pc:docMkLst>
      <pc:sldChg chg="modSp mod">
        <pc:chgData name="Steven Malan" userId="4bfc78e2-eff2-4824-b3cc-c77138f93724" providerId="ADAL" clId="{73CA72C7-EA2C-49F4-8C64-7532FE4283F2}" dt="2022-11-23T15:40:21.659" v="0" actId="20577"/>
        <pc:sldMkLst>
          <pc:docMk/>
          <pc:sldMk cId="3148065144" sldId="455"/>
        </pc:sldMkLst>
        <pc:spChg chg="mod">
          <ac:chgData name="Steven Malan" userId="4bfc78e2-eff2-4824-b3cc-c77138f93724" providerId="ADAL" clId="{73CA72C7-EA2C-49F4-8C64-7532FE4283F2}" dt="2022-11-23T15:40:21.659" v="0" actId="20577"/>
          <ac:spMkLst>
            <pc:docMk/>
            <pc:sldMk cId="3148065144" sldId="455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5671" cy="3413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193" y="1"/>
            <a:ext cx="4305671" cy="3413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36124-5964-4049-96B7-71FF5AF7F67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1136"/>
            <a:ext cx="4305671" cy="341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193" y="6461136"/>
            <a:ext cx="4305671" cy="341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195A-FBDD-489E-AE66-422DEE761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5671" cy="3413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193" y="1"/>
            <a:ext cx="4305671" cy="3413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5A34-5BD4-48D3-A6D0-12877BECCF9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1463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617" y="3273673"/>
            <a:ext cx="7948930" cy="26784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1136"/>
            <a:ext cx="4305671" cy="341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193" y="6461136"/>
            <a:ext cx="4305671" cy="341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9426-FF3D-4D6F-92B4-3B315294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4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</a:t>
                </a:r>
                <a:r>
                  <a:rPr lang="en-US" baseline="0" dirty="0" smtClean="0"/>
                  <a:t> our friends are here.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aseline="0" dirty="0" smtClean="0"/>
                  <a:t>Velocity functions where we want to find distance traveled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aseline="0" dirty="0" smtClean="0"/>
                  <a:t>Profit function that we want to maximize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aseline="0" dirty="0" smtClean="0"/>
                  <a:t>Curve where we’re looking for local min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0" i="0" smtClean="0">
                    <a:latin typeface="Cambria Math" panose="02040503050406030204" pitchFamily="18" charset="0"/>
                  </a:rPr>
                  <a:t>𝐹(𝑥)=cos^5⁡〖(𝑥)〗</a:t>
                </a:r>
                <a:r>
                  <a:rPr lang="en-US" dirty="0" smtClean="0"/>
                  <a:t> and we want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dirty="0" smtClean="0"/>
                  <a:t>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𝑓^′ (𝑥)=𝐹(𝑥)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All</a:t>
                </a:r>
                <a:r>
                  <a:rPr lang="en-US" baseline="0" dirty="0"/>
                  <a:t> our friends are here.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aseline="0" dirty="0"/>
                  <a:t>Velocity functions where we want to find distance traveled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aseline="0" dirty="0"/>
                  <a:t>Profit function that we want to maximize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aseline="0" dirty="0"/>
                  <a:t>Curve where we’re looking for local min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and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</a:t>
                </a:r>
                <a:r>
                  <a:rPr lang="en-US" baseline="0" dirty="0" smtClean="0"/>
                  <a:t> our friends are here.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aseline="0" dirty="0" smtClean="0"/>
                  <a:t>Velocity functions where we want to find distance traveled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aseline="0" dirty="0" smtClean="0"/>
                  <a:t>Profit function that we want to maximize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aseline="0" dirty="0" smtClean="0"/>
                  <a:t>Curve where we’re looking for local min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0" i="0" smtClean="0">
                    <a:latin typeface="Cambria Math" panose="02040503050406030204" pitchFamily="18" charset="0"/>
                  </a:rPr>
                  <a:t>𝐹(𝑥)=cos^5⁡〖(𝑥)〗</a:t>
                </a:r>
                <a:r>
                  <a:rPr lang="en-US" dirty="0" smtClean="0"/>
                  <a:t> and we want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dirty="0" smtClean="0"/>
                  <a:t>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𝑓^′ (𝑥)=𝐹(𝑥)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vectors? They will give us the language with which we can elegantly ask and answer 3D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6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3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6478-0BCA-46D5-86DB-2C1C616D29C4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73-3EAC-446B-BFE0-C0FF5ED4FECC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A6EB-26F5-4090-B869-4AC98B0DE71B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82FB-ADB7-474B-869D-6ED3046DC31B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7E0-7287-45EA-8BE7-0B1F290E2535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EC87-1E40-471A-A7F0-43D353BE0887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BB26-00DB-499A-A0CB-95E06398B328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7191-9DBE-4018-836F-39E9851000DE}" type="datetime1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92C-7BD9-43B1-B584-61E4CE952999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E2B6-389D-43F3-A4FF-3E0E0E850881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C93D-EA23-4CD0-9054-46E4940EDF6C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Calculus Intro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lumMod val="2000"/>
                <a:lumOff val="98000"/>
              </a:schemeClr>
            </a:gs>
            <a:gs pos="100000">
              <a:srgbClr val="FF00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4160-4B4F-4EB6-A0EC-4E89A61C1122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Advanced Calculus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2116" y="648929"/>
            <a:ext cx="9883667" cy="5477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Advanced Calculus!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 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Multivariable Calculus (MVC)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Malan’s favorite name 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ISQ credit   + 4 or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study   + 5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6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900" y="648929"/>
            <a:ext cx="11531600" cy="5332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where do we start?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Promise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Every concept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will be used later 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5346">
            <a:off x="1184675" y="1481454"/>
            <a:ext cx="10171012" cy="186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477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2116" y="648928"/>
            <a:ext cx="11221884" cy="4592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Multivariable Calculus?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have you heard? Discuss with partner.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30 seconds later…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Mr. Malan: “Student A, what did your partner say?”</a:t>
            </a:r>
          </a:p>
        </p:txBody>
      </p:sp>
    </p:spTree>
    <p:extLst>
      <p:ext uri="{BB962C8B-B14F-4D97-AF65-F5344CB8AC3E}">
        <p14:creationId xmlns:p14="http://schemas.microsoft.com/office/powerpoint/2010/main" val="24322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2116" y="648929"/>
            <a:ext cx="11221884" cy="2449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Multivariable Calculus?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(Malan’s) definition of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-variable Calculus: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and integration of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-valued functions of a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4403558" y="3635375"/>
                <a:ext cx="6480342" cy="18383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Functions where you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 in a number (“single variable”)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a number as a result  (“real valued”)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58" y="3635375"/>
                <a:ext cx="6480342" cy="1838325"/>
              </a:xfrm>
              <a:prstGeom prst="rect">
                <a:avLst/>
              </a:prstGeom>
              <a:blipFill>
                <a:blip r:embed="rId3"/>
                <a:stretch>
                  <a:fillRect l="-1784"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7997825" y="3098799"/>
            <a:ext cx="311150" cy="42094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8107361" y="-170298"/>
            <a:ext cx="446087" cy="5894389"/>
          </a:xfrm>
          <a:prstGeom prst="rightBrace">
            <a:avLst>
              <a:gd name="adj1" fmla="val 4161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2116" y="648929"/>
            <a:ext cx="11221884" cy="2449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Multivariable Calculus?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(Malan’s) definition of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-variable Calculus: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and integration of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-valued functions of a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22600" y="3635375"/>
            <a:ext cx="7637379" cy="20415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Malan’s definition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MVC: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 up this part as many ways as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still focus on differentiation and integration of functions.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537200" y="3098800"/>
            <a:ext cx="2771775" cy="14732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8107361" y="-170298"/>
            <a:ext cx="446087" cy="5894389"/>
          </a:xfrm>
          <a:prstGeom prst="rightBrace">
            <a:avLst>
              <a:gd name="adj1" fmla="val 4161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2116" y="648929"/>
            <a:ext cx="11483450" cy="5707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Multivariable Calculus?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11: Boot Camp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calculus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😒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(No derivatives/integrals.)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LOTS of practice with vectors and 3d graphing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241675"/>
            <a:ext cx="2095500" cy="2914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357562"/>
            <a:ext cx="2095500" cy="18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62037">
            <a:off x="6248400" y="3375024"/>
            <a:ext cx="1905000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875" y="3251814"/>
            <a:ext cx="3219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r="11190" b="13964"/>
          <a:stretch/>
        </p:blipFill>
        <p:spPr>
          <a:xfrm>
            <a:off x="8402034" y="2983831"/>
            <a:ext cx="3764566" cy="31851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900" y="648929"/>
            <a:ext cx="11404600" cy="5332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Multivariable Calculus?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12: Vector Valued Functions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and integration of </a:t>
            </a:r>
            <a:r>
              <a:rPr lang="en-US" sz="2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-valued functions of a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VVFs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modeling motion of a particle through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Feels like parametric, but vector language lets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do much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Position, velocity, accelerator, curvature, arc length</a:t>
            </a:r>
          </a:p>
        </p:txBody>
      </p:sp>
    </p:spTree>
    <p:extLst>
      <p:ext uri="{BB962C8B-B14F-4D97-AF65-F5344CB8AC3E}">
        <p14:creationId xmlns:p14="http://schemas.microsoft.com/office/powerpoint/2010/main" val="171344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900" y="648929"/>
            <a:ext cx="11404600" cy="5332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Multivariable Calculus?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13: Partial Derivatives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</a:t>
            </a:r>
            <a:r>
              <a:rPr lang="en-US" sz="2800" strike="dbl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integration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-valued functions of </a:t>
            </a:r>
            <a:r>
              <a:rPr lang="en-US" sz="2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1" y="2639224"/>
            <a:ext cx="3759200" cy="3342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673350"/>
            <a:ext cx="4638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4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469900" y="648929"/>
                <a:ext cx="11404600" cy="53327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Multivariable Calculus?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Chapter 14: Multiple Integrals</a:t>
                </a:r>
              </a:p>
              <a:p>
                <a:r>
                  <a:rPr lang="en-US" sz="2800" strike="dbl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Differentiation and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integration of </a:t>
                </a:r>
                <a:r>
                  <a:rPr lang="en-US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-valued functions of </a:t>
                </a:r>
                <a:r>
                  <a:rPr lang="en-US" sz="2800" b="1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strike="dbl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“area under curve”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“volume under surface”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mass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uv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-Substitution”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area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∬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∭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648929"/>
                <a:ext cx="11404600" cy="5332771"/>
              </a:xfrm>
              <a:prstGeom prst="rect">
                <a:avLst/>
              </a:prstGeom>
              <a:blipFill>
                <a:blip r:embed="rId3"/>
                <a:stretch>
                  <a:fillRect l="-2138" t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378" y="2635250"/>
            <a:ext cx="3885221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Advanced Calculus 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900" y="648929"/>
            <a:ext cx="11531600" cy="5332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Multivariable Calculus?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15: Vector Analysis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and integration of </a:t>
            </a:r>
            <a:r>
              <a:rPr lang="en-US" sz="2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-valued functions of </a:t>
            </a:r>
            <a:r>
              <a:rPr lang="en-US" sz="2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7" y="2634107"/>
            <a:ext cx="3855915" cy="37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472</Words>
  <Application>Microsoft Office PowerPoint</Application>
  <PresentationFormat>Widescreen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Malan</dc:creator>
  <cp:lastModifiedBy>Steven Malan</cp:lastModifiedBy>
  <cp:revision>903</cp:revision>
  <cp:lastPrinted>2018-10-09T07:24:49Z</cp:lastPrinted>
  <dcterms:created xsi:type="dcterms:W3CDTF">2015-08-17T13:36:23Z</dcterms:created>
  <dcterms:modified xsi:type="dcterms:W3CDTF">2022-11-23T15:40:30Z</dcterms:modified>
</cp:coreProperties>
</file>