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A407-13E6-4761-9CFD-3B925A1B6C8D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9F1D-DD97-4818-ABB7-28E8E514C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41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A407-13E6-4761-9CFD-3B925A1B6C8D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9F1D-DD97-4818-ABB7-28E8E514C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25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A407-13E6-4761-9CFD-3B925A1B6C8D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9F1D-DD97-4818-ABB7-28E8E514C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78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A407-13E6-4761-9CFD-3B925A1B6C8D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9F1D-DD97-4818-ABB7-28E8E514C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7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A407-13E6-4761-9CFD-3B925A1B6C8D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9F1D-DD97-4818-ABB7-28E8E514C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91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A407-13E6-4761-9CFD-3B925A1B6C8D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9F1D-DD97-4818-ABB7-28E8E514C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9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A407-13E6-4761-9CFD-3B925A1B6C8D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9F1D-DD97-4818-ABB7-28E8E514C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90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A407-13E6-4761-9CFD-3B925A1B6C8D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9F1D-DD97-4818-ABB7-28E8E514C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79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A407-13E6-4761-9CFD-3B925A1B6C8D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9F1D-DD97-4818-ABB7-28E8E514C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73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A407-13E6-4761-9CFD-3B925A1B6C8D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9F1D-DD97-4818-ABB7-28E8E514C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72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A407-13E6-4761-9CFD-3B925A1B6C8D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9F1D-DD97-4818-ABB7-28E8E514C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96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A407-13E6-4761-9CFD-3B925A1B6C8D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E9F1D-DD97-4818-ABB7-28E8E514C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9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tinkercad.com/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3EDA8-14D4-47F2-A4EE-FE4DB183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80655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Corbel" panose="020B0503020204020204" pitchFamily="34" charset="0"/>
                <a:cs typeface="Arial" panose="020B0604020202020204" pitchFamily="34" charset="0"/>
              </a:rPr>
              <a:t>	</a:t>
            </a:r>
            <a:r>
              <a:rPr lang="pt-BR" sz="8000" dirty="0">
                <a:latin typeface="Corbel" panose="020B0503020204020204" pitchFamily="34" charset="0"/>
                <a:cs typeface="Arial" panose="020B0604020202020204" pitchFamily="34" charset="0"/>
              </a:rPr>
              <a:t>Curso de Arduino no Tinkercad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2E45BE9B-5AB1-4173-86F6-14EB8463B4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35" y="2947982"/>
            <a:ext cx="4143703" cy="2810614"/>
          </a:xfrm>
        </p:spPr>
      </p:pic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9EF10116-38FF-42C7-B2AB-DC97036E84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782094"/>
            <a:ext cx="2438400" cy="2438400"/>
          </a:xfrm>
        </p:spPr>
      </p:pic>
    </p:spTree>
    <p:extLst>
      <p:ext uri="{BB962C8B-B14F-4D97-AF65-F5344CB8AC3E}">
        <p14:creationId xmlns:p14="http://schemas.microsoft.com/office/powerpoint/2010/main" val="388933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C9D55D4-F1C7-40A5-BB6F-B1212CBC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8420"/>
            <a:ext cx="5621394" cy="28106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7ADAE9F-687F-41EC-AFEF-E866B4B3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rbel" panose="020B0503020204020204" pitchFamily="34" charset="0"/>
              </a:rPr>
              <a:t>Apresentação: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4E9406-BC69-421A-85C8-A07C581A4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7813" y="2023651"/>
            <a:ext cx="8573815" cy="3478515"/>
          </a:xfrm>
        </p:spPr>
        <p:txBody>
          <a:bodyPr>
            <a:normAutofit fontScale="70000" lnSpcReduction="20000"/>
          </a:bodyPr>
          <a:lstStyle/>
          <a:p>
            <a:pPr lvl="3"/>
            <a:r>
              <a:rPr lang="pt-BR" sz="4000" dirty="0">
                <a:latin typeface="Corbel" panose="020B0503020204020204" pitchFamily="34" charset="0"/>
              </a:rPr>
              <a:t>Prof. Steven Marques;</a:t>
            </a:r>
          </a:p>
          <a:p>
            <a:pPr lvl="3"/>
            <a:endParaRPr lang="pt-BR" sz="4000" dirty="0">
              <a:latin typeface="Corbel" panose="020B0503020204020204" pitchFamily="34" charset="0"/>
            </a:endParaRPr>
          </a:p>
          <a:p>
            <a:pPr lvl="3"/>
            <a:r>
              <a:rPr lang="pt-BR" sz="4000" dirty="0">
                <a:latin typeface="Corbel" panose="020B0503020204020204" pitchFamily="34" charset="0"/>
              </a:rPr>
              <a:t>Têc.Eletrônica – Eletrônica Fácil;</a:t>
            </a:r>
          </a:p>
          <a:p>
            <a:pPr marL="1371600" lvl="3" indent="0">
              <a:buNone/>
            </a:pPr>
            <a:endParaRPr lang="pt-BR" sz="4000" dirty="0">
              <a:latin typeface="Corbel" panose="020B0503020204020204" pitchFamily="34" charset="0"/>
            </a:endParaRPr>
          </a:p>
          <a:p>
            <a:pPr lvl="3"/>
            <a:r>
              <a:rPr lang="pt-BR" sz="4000" dirty="0">
                <a:latin typeface="Corbel" panose="020B0503020204020204" pitchFamily="34" charset="0"/>
              </a:rPr>
              <a:t>Atuando há 8 anos na área da robótica, eletrônica e programação de microcontroladores;</a:t>
            </a:r>
          </a:p>
          <a:p>
            <a:pPr lvl="3"/>
            <a:endParaRPr lang="pt-BR" sz="4000" dirty="0">
              <a:latin typeface="Corbel" panose="020B0503020204020204" pitchFamily="34" charset="0"/>
            </a:endParaRPr>
          </a:p>
          <a:p>
            <a:pPr lvl="3"/>
            <a:r>
              <a:rPr lang="pt-BR" sz="4000" dirty="0">
                <a:latin typeface="Corbel" panose="020B0503020204020204" pitchFamily="34" charset="0"/>
              </a:rPr>
              <a:t>Arduino e Programação de microcontroladores;</a:t>
            </a:r>
          </a:p>
          <a:p>
            <a:pPr lvl="3"/>
            <a:endParaRPr lang="pt-BR" sz="4000" dirty="0"/>
          </a:p>
          <a:p>
            <a:pPr lvl="3"/>
            <a:endParaRPr lang="pt-BR" sz="4000" dirty="0"/>
          </a:p>
          <a:p>
            <a:pPr lvl="3"/>
            <a:endParaRPr lang="pt-BR" sz="4000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D4E559-03CE-48DB-A7C9-D99D747D5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87" y="2023651"/>
            <a:ext cx="2818638" cy="281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4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220A398-A8BC-449E-9FB4-EA7DD7A10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3" y="-522233"/>
            <a:ext cx="6760779" cy="2857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C7EF7BB-3518-4399-BABA-36D8EF1B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31" y="520262"/>
            <a:ext cx="7378262" cy="107583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Corbel" panose="020B0503020204020204" pitchFamily="34" charset="0"/>
              </a:rPr>
              <a:t>Conteúdos Faixa Branca: 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BA0AAE9-219A-4E78-9DFB-90886397DA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10" y="394138"/>
            <a:ext cx="4027117" cy="1555359"/>
          </a:xfr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E8B796-194C-4E19-B7D4-860A854201AB}"/>
              </a:ext>
            </a:extLst>
          </p:cNvPr>
          <p:cNvSpPr txBox="1"/>
          <p:nvPr/>
        </p:nvSpPr>
        <p:spPr>
          <a:xfrm>
            <a:off x="1414955" y="2199126"/>
            <a:ext cx="9362090" cy="39703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2800" dirty="0">
                <a:latin typeface="Corbel" panose="020B0503020204020204" pitchFamily="34" charset="0"/>
              </a:rPr>
              <a:t>00. Introdução a Eletrônica básica</a:t>
            </a:r>
          </a:p>
          <a:p>
            <a:r>
              <a:rPr lang="pt-BR" sz="2800" dirty="0">
                <a:latin typeface="Corbel" panose="020B0503020204020204" pitchFamily="34" charset="0"/>
              </a:rPr>
              <a:t>01. Protoboard</a:t>
            </a:r>
          </a:p>
          <a:p>
            <a:r>
              <a:rPr lang="pt-BR" sz="2800" dirty="0">
                <a:latin typeface="Corbel" panose="020B0503020204020204" pitchFamily="34" charset="0"/>
              </a:rPr>
              <a:t>02. LED + Resistor</a:t>
            </a:r>
          </a:p>
          <a:p>
            <a:r>
              <a:rPr lang="pt-BR" sz="2800" dirty="0">
                <a:latin typeface="Corbel" panose="020B0503020204020204" pitchFamily="34" charset="0"/>
              </a:rPr>
              <a:t>03. Botão - Acendendo LED manualmente</a:t>
            </a:r>
          </a:p>
          <a:p>
            <a:endParaRPr lang="pt-BR" sz="2800" dirty="0">
              <a:latin typeface="Corbel" panose="020B0503020204020204" pitchFamily="34" charset="0"/>
            </a:endParaRPr>
          </a:p>
          <a:p>
            <a:endParaRPr lang="pt-BR" sz="2800" dirty="0">
              <a:latin typeface="Corbel" panose="020B0503020204020204" pitchFamily="34" charset="0"/>
            </a:endParaRPr>
          </a:p>
          <a:p>
            <a:endParaRPr lang="pt-BR" sz="2800" dirty="0">
              <a:latin typeface="Corbel" panose="020B0503020204020204" pitchFamily="34" charset="0"/>
            </a:endParaRPr>
          </a:p>
          <a:p>
            <a:endParaRPr lang="pt-BR" sz="2800" dirty="0">
              <a:latin typeface="Corbel" panose="020B0503020204020204" pitchFamily="34" charset="0"/>
            </a:endParaRPr>
          </a:p>
          <a:p>
            <a:endParaRPr lang="pt-BR" sz="2800" dirty="0">
              <a:latin typeface="Corbel" panose="020B0503020204020204" pitchFamily="34" charset="0"/>
            </a:endParaRPr>
          </a:p>
          <a:p>
            <a:r>
              <a:rPr lang="pt-BR" sz="2800" dirty="0">
                <a:latin typeface="Corbel" panose="020B0503020204020204" pitchFamily="34" charset="0"/>
              </a:rPr>
              <a:t>04. LDR - Ajuste de luminosidade Manualmente</a:t>
            </a:r>
          </a:p>
          <a:p>
            <a:r>
              <a:rPr lang="pt-BR" sz="2800" dirty="0">
                <a:latin typeface="Corbel" panose="020B0503020204020204" pitchFamily="34" charset="0"/>
              </a:rPr>
              <a:t>05. Potenciômetro </a:t>
            </a:r>
          </a:p>
          <a:p>
            <a:r>
              <a:rPr lang="pt-BR" sz="2800" dirty="0">
                <a:latin typeface="Corbel" panose="020B0503020204020204" pitchFamily="34" charset="0"/>
              </a:rPr>
              <a:t>06. Controlando o sentido do motor </a:t>
            </a:r>
          </a:p>
          <a:p>
            <a:r>
              <a:rPr lang="pt-BR" sz="2800" dirty="0">
                <a:latin typeface="Corbel" panose="020B0503020204020204" pitchFamily="34" charset="0"/>
              </a:rPr>
              <a:t>07. Arduino</a:t>
            </a:r>
          </a:p>
          <a:p>
            <a:r>
              <a:rPr lang="pt-BR" sz="28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407978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075D2D8-2E9B-401A-AD88-F8837C803D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3790"/>
            <a:ext cx="6002448" cy="3001224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226D96-67B1-422B-A476-094D1DB7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rbel" panose="020B0503020204020204" pitchFamily="34" charset="0"/>
              </a:rPr>
              <a:t>IDE de Trabalho: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5BE3AA-267B-429A-8881-255D6D06532D}"/>
              </a:ext>
            </a:extLst>
          </p:cNvPr>
          <p:cNvSpPr txBox="1"/>
          <p:nvPr/>
        </p:nvSpPr>
        <p:spPr>
          <a:xfrm>
            <a:off x="3171660" y="3247935"/>
            <a:ext cx="8276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Corbel" panose="020B0503020204020204" pitchFamily="34" charset="0"/>
              </a:rPr>
              <a:t>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FFE4052-1B8F-4F1D-99A8-6C0D9B141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16" y="2193398"/>
            <a:ext cx="3671532" cy="3671532"/>
          </a:xfrm>
          <a:prstGeom prst="rect">
            <a:avLst/>
          </a:prstGeom>
        </p:spPr>
      </p:pic>
      <p:pic>
        <p:nvPicPr>
          <p:cNvPr id="1026" name="Picture 2" descr="Sensor de Temperatura | Tinkercad">
            <a:extLst>
              <a:ext uri="{FF2B5EF4-FFF2-40B4-BE49-F238E27FC236}">
                <a16:creationId xmlns:a16="http://schemas.microsoft.com/office/drawing/2014/main" id="{10F15A9C-1043-45A4-8579-A882CBEE4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448" y="1833614"/>
            <a:ext cx="5106642" cy="319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48932B-9EEC-4C26-BEDB-2A52C795CEDA}"/>
              </a:ext>
            </a:extLst>
          </p:cNvPr>
          <p:cNvSpPr txBox="1"/>
          <p:nvPr/>
        </p:nvSpPr>
        <p:spPr>
          <a:xfrm>
            <a:off x="6096000" y="5343950"/>
            <a:ext cx="5545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Corbel" panose="020B0503020204020204" pitchFamily="34" charset="0"/>
              </a:rPr>
              <a:t>Site: </a:t>
            </a:r>
            <a:r>
              <a:rPr lang="pt-BR" sz="4000" dirty="0">
                <a:latin typeface="Corbel" panose="020B0503020204020204" pitchFamily="34" charset="0"/>
                <a:hlinkClick r:id="rId5"/>
              </a:rPr>
              <a:t>www.tinkercad.com</a:t>
            </a:r>
            <a:r>
              <a:rPr lang="pt-BR" sz="4000" dirty="0">
                <a:latin typeface="Corbel" panose="020B0503020204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3572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103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Office Theme</vt:lpstr>
      <vt:lpstr> Curso de Arduino no Tinkercad</vt:lpstr>
      <vt:lpstr>Apresentação: </vt:lpstr>
      <vt:lpstr>Conteúdos Faixa Branca: </vt:lpstr>
      <vt:lpstr>IDE de Trabalho: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Arduino no Tinkercad</dc:title>
  <dc:creator>STEVEN</dc:creator>
  <cp:lastModifiedBy>STEVEN</cp:lastModifiedBy>
  <cp:revision>8</cp:revision>
  <dcterms:created xsi:type="dcterms:W3CDTF">2020-10-05T16:35:32Z</dcterms:created>
  <dcterms:modified xsi:type="dcterms:W3CDTF">2020-10-05T19:40:19Z</dcterms:modified>
</cp:coreProperties>
</file>