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15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3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3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8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3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9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2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5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7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6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0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E3387-6BAE-425E-95C0-93067504451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3D5DE3-4D0D-4FAE-BAAA-48D5E554F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015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2B06-D96B-48EF-BFCF-DE56C440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4866"/>
            <a:ext cx="9144000" cy="2387600"/>
          </a:xfrm>
        </p:spPr>
        <p:txBody>
          <a:bodyPr/>
          <a:lstStyle/>
          <a:p>
            <a:pPr algn="ctr"/>
            <a:r>
              <a:rPr lang="pt-BR" b="1" dirty="0">
                <a:latin typeface="Glasgow Light" pitchFamily="2" charset="0"/>
              </a:rPr>
              <a:t>Introdução a </a:t>
            </a:r>
            <a:r>
              <a:rPr lang="pt-BR" b="1" dirty="0">
                <a:solidFill>
                  <a:srgbClr val="002060"/>
                </a:solidFill>
                <a:latin typeface="Glasgow Light" pitchFamily="2" charset="0"/>
              </a:rPr>
              <a:t>eletrônica</a:t>
            </a:r>
            <a:r>
              <a:rPr lang="pt-BR" b="1" dirty="0">
                <a:latin typeface="Glasgow Light" pitchFamily="2" charset="0"/>
              </a:rPr>
              <a:t> e a </a:t>
            </a:r>
            <a:r>
              <a:rPr lang="pt-BR" b="1" dirty="0">
                <a:solidFill>
                  <a:srgbClr val="FFFF00"/>
                </a:solidFill>
                <a:latin typeface="Glasgow Light" pitchFamily="2" charset="0"/>
              </a:rPr>
              <a:t>eletricidade</a:t>
            </a:r>
            <a:r>
              <a:rPr lang="pt-BR" b="1" dirty="0">
                <a:latin typeface="Glasgow Light" pitchFamily="2" charset="0"/>
              </a:rPr>
              <a:t>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8CA360-E69D-4235-954D-D217C0B98E3C}"/>
              </a:ext>
            </a:extLst>
          </p:cNvPr>
          <p:cNvSpPr txBox="1"/>
          <p:nvPr/>
        </p:nvSpPr>
        <p:spPr>
          <a:xfrm>
            <a:off x="621884" y="5746503"/>
            <a:ext cx="500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Prof. Steven Marques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EEA7039-8EB5-440D-BE9D-3109EB8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12" y="2012733"/>
            <a:ext cx="2928445" cy="29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s melhores Artigos sobre Eletrônica - AJP EletroInfo">
            <a:extLst>
              <a:ext uri="{FF2B5EF4-FFF2-40B4-BE49-F238E27FC236}">
                <a16:creationId xmlns:a16="http://schemas.microsoft.com/office/drawing/2014/main" id="{8E1C2DC4-2F30-4A6A-9AE1-8CC55D1F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08" y="208367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917E-FA1C-42A5-BFC9-B75A2D7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Simbologia dos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resistores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3DB008C-7A04-4D24-A3DC-532273705F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" y="2478054"/>
            <a:ext cx="10131425" cy="2535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31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6B7-80A7-4BCB-B883-A06C1CBB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>
                <a:latin typeface="Glasgow Light" pitchFamily="2" charset="0"/>
              </a:rPr>
              <a:t>Código de cores dos </a:t>
            </a:r>
            <a:r>
              <a:rPr lang="pt-BR" sz="54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resistores</a:t>
            </a:r>
            <a:r>
              <a:rPr lang="pt-BR" sz="5400" b="1" dirty="0">
                <a:latin typeface="Glasgow Light" pitchFamily="2" charset="0"/>
              </a:rPr>
              <a:t>:</a:t>
            </a:r>
          </a:p>
        </p:txBody>
      </p:sp>
      <p:pic>
        <p:nvPicPr>
          <p:cNvPr id="4" name="Espaço Reservado para Conteúdo 3" descr="Eletrônica de Manutenção: Código de Cores de Resistores THT ...">
            <a:extLst>
              <a:ext uri="{FF2B5EF4-FFF2-40B4-BE49-F238E27FC236}">
                <a16:creationId xmlns:a16="http://schemas.microsoft.com/office/drawing/2014/main" id="{1C974276-7449-4F31-B5EF-B691A8FBDD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5572881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71DE73-DDC8-4F19-B364-248AC5C152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0" y="2356945"/>
            <a:ext cx="2600325" cy="655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9B550F-1985-4C89-96CF-433716505F93}"/>
              </a:ext>
            </a:extLst>
          </p:cNvPr>
          <p:cNvSpPr txBox="1"/>
          <p:nvPr/>
        </p:nvSpPr>
        <p:spPr>
          <a:xfrm>
            <a:off x="7189076" y="3673366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Glasgow Light" pitchFamily="2" charset="0"/>
              </a:rPr>
              <a:t>Obs</a:t>
            </a:r>
            <a:r>
              <a:rPr lang="pt-BR" dirty="0">
                <a:latin typeface="Glasgow Light" pitchFamily="2" charset="0"/>
              </a:rPr>
              <a:t>: VR &gt; 1000 = KΩ</a:t>
            </a:r>
          </a:p>
          <a:p>
            <a:r>
              <a:rPr lang="pt-BR" dirty="0">
                <a:latin typeface="Glasgow Light" pitchFamily="2" charset="0"/>
              </a:rPr>
              <a:t>	VR &lt; 1000 = Ω</a:t>
            </a:r>
          </a:p>
        </p:txBody>
      </p:sp>
    </p:spTree>
    <p:extLst>
      <p:ext uri="{BB962C8B-B14F-4D97-AF65-F5344CB8AC3E}">
        <p14:creationId xmlns:p14="http://schemas.microsoft.com/office/powerpoint/2010/main" val="35708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39F2D-31F4-4DD0-9E0F-637247AF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5366"/>
            <a:ext cx="10131425" cy="1456267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Designação de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eletrônica</a:t>
            </a:r>
            <a:r>
              <a:rPr lang="pt-BR" sz="6000" b="1" dirty="0">
                <a:latin typeface="Glasgow Light" pitchFamily="2" charset="0"/>
              </a:rPr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84017-0575-48D3-AC5D-9E41A982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47018"/>
            <a:ext cx="10131425" cy="3691175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Glasgow Light" pitchFamily="2" charset="0"/>
              </a:rPr>
              <a:t>Eletrônica é o ramo da ciência que estuda o uso de circuitos formados por componentes elétricos e eletrônicos, com o objetivo principal de representar, armazenar, transmitir ou processar informações além do controle de processos e servos mecanismos.</a:t>
            </a:r>
          </a:p>
          <a:p>
            <a:endParaRPr lang="pt-BR" sz="2400" dirty="0">
              <a:latin typeface="Glasgow Light" pitchFamily="2" charset="0"/>
            </a:endParaRPr>
          </a:p>
          <a:p>
            <a:endParaRPr lang="pt-BR" sz="2400" dirty="0">
              <a:latin typeface="Glasgow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0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27E0C-B9B2-40A0-9BFE-527A1EC5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Tensão elétrica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“Voltagem”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E9C83-A65D-4A2B-BC6B-EAFBF40E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5400" dirty="0">
                <a:latin typeface="Glasgow Light" pitchFamily="2" charset="0"/>
              </a:rPr>
              <a:t>Tensão elétrica, também conhecida como diferença de potencial (DDP) ou voltagem, é a diferença de potencial elétrico entre dois pontos.</a:t>
            </a:r>
          </a:p>
        </p:txBody>
      </p:sp>
    </p:spTree>
    <p:extLst>
      <p:ext uri="{BB962C8B-B14F-4D97-AF65-F5344CB8AC3E}">
        <p14:creationId xmlns:p14="http://schemas.microsoft.com/office/powerpoint/2010/main" val="23043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0B1B0-06BA-43DD-90B8-AB083B9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Corrente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elétrica</a:t>
            </a:r>
            <a:r>
              <a:rPr lang="pt-BR" sz="6000" b="1" dirty="0">
                <a:latin typeface="Glasgow Light" pitchFamily="2" charset="0"/>
              </a:rPr>
              <a:t>: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469D2-193C-45AE-833D-719162FA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Glasgow Light" pitchFamily="2" charset="0"/>
              </a:rPr>
              <a:t>A corrente elétrica é o fluxo ordenado de partículas portadoras de cargas elétricas, ou também, é o deslocamento de cargas dentro de um condutor, quando existe uma diferença de potencial elétrico entre as extremidades.</a:t>
            </a:r>
          </a:p>
        </p:txBody>
      </p:sp>
    </p:spTree>
    <p:extLst>
      <p:ext uri="{BB962C8B-B14F-4D97-AF65-F5344CB8AC3E}">
        <p14:creationId xmlns:p14="http://schemas.microsoft.com/office/powerpoint/2010/main" val="34440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E391-E8AD-45F3-9038-78DECA4D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Corrente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Continua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13B50-FAB8-456C-9AE6-37ADEAC2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>
                <a:latin typeface="Glasgow Light" pitchFamily="2" charset="0"/>
              </a:rPr>
              <a:t>Corrente contínua ou corrente constate (CC ou DC do inglês direct </a:t>
            </a:r>
            <a:r>
              <a:rPr lang="pt-BR" sz="4800" dirty="0" err="1">
                <a:latin typeface="Glasgow Light" pitchFamily="2" charset="0"/>
              </a:rPr>
              <a:t>current</a:t>
            </a:r>
            <a:r>
              <a:rPr lang="pt-BR" sz="4800" dirty="0">
                <a:latin typeface="Glasgow Light" pitchFamily="2" charset="0"/>
              </a:rPr>
              <a:t>) é o fluxo ordenado de elétrons sempre numa direção.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9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CEFE5-86AD-4F0B-B6D9-B1C60FD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Corrente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alternada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9DCF1-0C2F-4FA1-BAD6-C3D11216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Glasgow Light" pitchFamily="2" charset="0"/>
              </a:rPr>
              <a:t>A corrente alternada (CA ou AC do inglês </a:t>
            </a:r>
            <a:r>
              <a:rPr lang="pt-BR" sz="4400" dirty="0" err="1">
                <a:latin typeface="Glasgow Light" pitchFamily="2" charset="0"/>
              </a:rPr>
              <a:t>alternating</a:t>
            </a:r>
            <a:r>
              <a:rPr lang="pt-BR" sz="4400" dirty="0">
                <a:latin typeface="Glasgow Light" pitchFamily="2" charset="0"/>
              </a:rPr>
              <a:t> </a:t>
            </a:r>
            <a:r>
              <a:rPr lang="pt-BR" sz="4400" dirty="0" err="1">
                <a:latin typeface="Glasgow Light" pitchFamily="2" charset="0"/>
              </a:rPr>
              <a:t>current</a:t>
            </a:r>
            <a:r>
              <a:rPr lang="pt-BR" sz="4400" dirty="0">
                <a:latin typeface="Glasgow Light" pitchFamily="2" charset="0"/>
              </a:rPr>
              <a:t>), é uma corrente elétrica cujo sentido varia no tempo. A forma de onda visual em um circuito de potência CA é senoidal por ser a forma de transmissão de energia mais eficiente.</a:t>
            </a:r>
          </a:p>
        </p:txBody>
      </p:sp>
    </p:spTree>
    <p:extLst>
      <p:ext uri="{BB962C8B-B14F-4D97-AF65-F5344CB8AC3E}">
        <p14:creationId xmlns:p14="http://schemas.microsoft.com/office/powerpoint/2010/main" val="311946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E79D-9261-446A-8F55-C9EB84AE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Resistência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Elétrica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1911A-B350-4D57-9517-5683731B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Glasgow Light" pitchFamily="2" charset="0"/>
              </a:rPr>
              <a:t>Resistência elétrica: resistência elétrica é nada mais nada menos do que a aptidão de um corpo se opor a passagem de elétrons;</a:t>
            </a:r>
          </a:p>
          <a:p>
            <a:r>
              <a:rPr lang="pt-BR" sz="2800" dirty="0">
                <a:latin typeface="Glasgow Light" pitchFamily="2" charset="0"/>
              </a:rPr>
              <a:t>A unidade de medida de resistência elétrica é medida em ohms (Ω);</a:t>
            </a:r>
          </a:p>
          <a:p>
            <a:r>
              <a:rPr lang="pt-BR" sz="2800" dirty="0">
                <a:latin typeface="Glasgow Light" pitchFamily="2" charset="0"/>
              </a:rPr>
              <a:t>Resistência elétrica, é o que causa uma queda de corrente elétrica em alguma parte de um circuito elétrico ou eletrônico;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72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606EF-F4B0-4313-84FE-E15E74EC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Resistores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elétricos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0BAEC-20B0-40ED-A14C-633C2FC1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400" dirty="0">
                <a:latin typeface="Glasgow Light" pitchFamily="2" charset="0"/>
              </a:rPr>
              <a:t>Os resistores são, componentes eletrônicos com a finalidade de transformar energia elétrica em energia térmica;</a:t>
            </a:r>
          </a:p>
          <a:p>
            <a:r>
              <a:rPr lang="pt-BR" sz="4400" dirty="0">
                <a:latin typeface="Glasgow Light" pitchFamily="2" charset="0"/>
              </a:rPr>
              <a:t>Função é se opor a passagem de corrente elétrica;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12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F1132-E8E9-4DC3-B42B-C81B7CD3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Glasgow Light" pitchFamily="2" charset="0"/>
              </a:rPr>
              <a:t>Classificação dos </a:t>
            </a:r>
            <a:r>
              <a:rPr lang="pt-BR" sz="6000" b="1" dirty="0">
                <a:solidFill>
                  <a:schemeClr val="tx2">
                    <a:lumMod val="10000"/>
                  </a:schemeClr>
                </a:solidFill>
                <a:latin typeface="Glasgow Light" pitchFamily="2" charset="0"/>
              </a:rPr>
              <a:t>resistores</a:t>
            </a:r>
            <a:r>
              <a:rPr lang="pt-BR" sz="6000" b="1" dirty="0">
                <a:latin typeface="Glasgow Light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E6969-9404-43BB-8B3B-A0A72259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latin typeface="Glasgow Light" pitchFamily="2" charset="0"/>
              </a:rPr>
              <a:t>Resistores permanentes;</a:t>
            </a:r>
          </a:p>
          <a:p>
            <a:r>
              <a:rPr lang="pt-BR" sz="6600" dirty="0">
                <a:latin typeface="Glasgow Light" pitchFamily="2" charset="0"/>
              </a:rPr>
              <a:t>Resistores variáveis;</a:t>
            </a:r>
          </a:p>
          <a:p>
            <a:r>
              <a:rPr lang="pt-BR" sz="6600" dirty="0">
                <a:latin typeface="Glasgow Light" pitchFamily="2" charset="0"/>
              </a:rPr>
              <a:t>Resistores ajustáveis;</a:t>
            </a:r>
          </a:p>
        </p:txBody>
      </p:sp>
    </p:spTree>
    <p:extLst>
      <p:ext uri="{BB962C8B-B14F-4D97-AF65-F5344CB8AC3E}">
        <p14:creationId xmlns:p14="http://schemas.microsoft.com/office/powerpoint/2010/main" val="2728199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265</TotalTime>
  <Words>332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Glasgow Light</vt:lpstr>
      <vt:lpstr>Celestial</vt:lpstr>
      <vt:lpstr>Introdução a eletrônica e a eletricidade. </vt:lpstr>
      <vt:lpstr>Designação de eletrônica: </vt:lpstr>
      <vt:lpstr>Tensão elétrica “Voltagem”:</vt:lpstr>
      <vt:lpstr>Corrente elétrica:</vt:lpstr>
      <vt:lpstr>Corrente Continua:</vt:lpstr>
      <vt:lpstr>Corrente alternada:</vt:lpstr>
      <vt:lpstr>Resistência Elétrica:</vt:lpstr>
      <vt:lpstr>Resistores elétricos:</vt:lpstr>
      <vt:lpstr>Classificação dos resistores:</vt:lpstr>
      <vt:lpstr>Simbologia dos resistores:</vt:lpstr>
      <vt:lpstr>Código de cores dos resistores: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eletrônica e a eletricidade.</dc:title>
  <dc:creator>STEVEN</dc:creator>
  <cp:lastModifiedBy>STEVEN</cp:lastModifiedBy>
  <cp:revision>9</cp:revision>
  <dcterms:created xsi:type="dcterms:W3CDTF">2020-10-09T15:04:30Z</dcterms:created>
  <dcterms:modified xsi:type="dcterms:W3CDTF">2020-10-09T19:29:53Z</dcterms:modified>
</cp:coreProperties>
</file>