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2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3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19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598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7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934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5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11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21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23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5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72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02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06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31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2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22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DAE40C-83D1-47C6-9AF6-FC35C0DDA52F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BE75E5-698A-4EC2-9D93-2DECD4D74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31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D1D05F3-C831-4BF7-A849-7C9A11C01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3" y="2757073"/>
            <a:ext cx="4040887" cy="24245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659002-85F9-4B19-9D78-57A944DE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729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MicroSquare" panose="02000503040000020004" pitchFamily="2" charset="0"/>
              </a:rPr>
              <a:t>Cálculo de </a:t>
            </a:r>
            <a:r>
              <a:rPr lang="pt-BR" sz="6600" b="1" dirty="0">
                <a:solidFill>
                  <a:srgbClr val="FFFF00"/>
                </a:solidFill>
                <a:latin typeface="MicroSquare" panose="02000503040000020004" pitchFamily="2" charset="0"/>
              </a:rPr>
              <a:t>Resistor</a:t>
            </a:r>
            <a:r>
              <a:rPr lang="pt-BR" sz="6600" b="1" dirty="0">
                <a:solidFill>
                  <a:schemeClr val="bg1"/>
                </a:solidFill>
                <a:latin typeface="MicroSquare" panose="02000503040000020004" pitchFamily="2" charset="0"/>
              </a:rPr>
              <a:t> para </a:t>
            </a:r>
            <a:r>
              <a:rPr lang="pt-BR" sz="6600" b="1" dirty="0">
                <a:latin typeface="MicroSquare" panose="02000503040000020004" pitchFamily="2" charset="0"/>
              </a:rPr>
              <a:t>LED’s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8631D1-C5B2-496A-9258-07E7A3E89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97796" y="1771972"/>
            <a:ext cx="1970203" cy="19702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203EFC-7638-410F-B8CE-0E4D5B8C3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96" y="2757073"/>
            <a:ext cx="1952078" cy="213574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6E26BC-5797-40DF-9453-E06EBB5AC15C}"/>
              </a:ext>
            </a:extLst>
          </p:cNvPr>
          <p:cNvSpPr txBox="1"/>
          <p:nvPr/>
        </p:nvSpPr>
        <p:spPr>
          <a:xfrm>
            <a:off x="-144580" y="5557053"/>
            <a:ext cx="4793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Corbel" panose="020B0503020204020204" pitchFamily="34" charset="0"/>
              </a:rPr>
              <a:t>Prof. Tec.Eletrônica   Steven Marques</a:t>
            </a:r>
          </a:p>
        </p:txBody>
      </p:sp>
      <p:pic>
        <p:nvPicPr>
          <p:cNvPr id="1026" name="Picture 2" descr="LED, funcionamento, cores e ligações - Esquemas - Eletronica PT">
            <a:extLst>
              <a:ext uri="{FF2B5EF4-FFF2-40B4-BE49-F238E27FC236}">
                <a16:creationId xmlns:a16="http://schemas.microsoft.com/office/drawing/2014/main" id="{84D93530-D2E7-418F-85E6-3DE14B78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21" y="3091071"/>
            <a:ext cx="2611641" cy="326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38AEB-D4A8-489D-8D6C-A9476DD2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07" y="167581"/>
            <a:ext cx="10178229" cy="1507067"/>
          </a:xfrm>
        </p:spPr>
        <p:txBody>
          <a:bodyPr>
            <a:noAutofit/>
          </a:bodyPr>
          <a:lstStyle/>
          <a:p>
            <a:r>
              <a:rPr lang="pt-BR" sz="6000" b="1" dirty="0">
                <a:latin typeface="MicroSquare" panose="02000503040000020004" pitchFamily="2" charset="0"/>
              </a:rPr>
              <a:t>Características do </a:t>
            </a:r>
            <a:r>
              <a:rPr lang="pt-BR" sz="6000" b="1" dirty="0">
                <a:solidFill>
                  <a:schemeClr val="accent2"/>
                </a:solidFill>
                <a:latin typeface="MicroSquare" panose="02000503040000020004" pitchFamily="2" charset="0"/>
              </a:rPr>
              <a:t>LED</a:t>
            </a:r>
            <a:r>
              <a:rPr lang="pt-BR" sz="6000" b="1" dirty="0">
                <a:latin typeface="MicroSquare" panose="02000503040000020004" pitchFamily="2" charset="0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F3ACA-AA12-4730-AF4E-1D710CB7D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07" y="-378373"/>
            <a:ext cx="12014393" cy="6164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MicroSquare" panose="02000503040000020004" pitchFamily="2" charset="0"/>
              </a:rPr>
              <a:t>O LED é um componente eletrônico semicondutor, ou seja, um diodo emissor de luz ( L.E.D = Light emitter diode ), mesma tecnologia utilizada nos chips dos computadores, que tem a propriedade de transformar energia elétrica em luz.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MicroSquare" panose="02000503040000020004" pitchFamily="2" charset="0"/>
              </a:rPr>
              <a:t>O LED é um componente do tipo bipolar, ou seja, tem um terminal chamado anodo e outro, chamado catodo. Dependendo de como for polarizado, permite ou não a passagem de corrente elétrica e, consequentemente, a geração ou não de luz.</a:t>
            </a:r>
          </a:p>
        </p:txBody>
      </p:sp>
      <p:pic>
        <p:nvPicPr>
          <p:cNvPr id="2050" name="Picture 2" descr="TI Disks">
            <a:extLst>
              <a:ext uri="{FF2B5EF4-FFF2-40B4-BE49-F238E27FC236}">
                <a16:creationId xmlns:a16="http://schemas.microsoft.com/office/drawing/2014/main" id="{5CCD7860-F52D-4F3D-9B81-1EC447B3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49" y="4073485"/>
            <a:ext cx="4965101" cy="25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0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A4FBB-C4B3-4C8F-8971-AB507899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33" y="242612"/>
            <a:ext cx="8534400" cy="1507067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MicroSquare" panose="02000503040000020004" pitchFamily="2" charset="0"/>
              </a:rPr>
              <a:t>Tabela do </a:t>
            </a:r>
            <a:r>
              <a:rPr lang="pt-BR" sz="6000" b="1" dirty="0">
                <a:solidFill>
                  <a:schemeClr val="accent2"/>
                </a:solidFill>
                <a:latin typeface="MicroSquare" panose="02000503040000020004" pitchFamily="2" charset="0"/>
              </a:rPr>
              <a:t>Led</a:t>
            </a:r>
            <a:r>
              <a:rPr lang="pt-BR" sz="6000" b="1" dirty="0">
                <a:latin typeface="MicroSquare" panose="02000503040000020004" pitchFamily="2" charset="0"/>
              </a:rPr>
              <a:t>:</a:t>
            </a:r>
          </a:p>
        </p:txBody>
      </p:sp>
      <p:pic>
        <p:nvPicPr>
          <p:cNvPr id="3074" name="Picture 2" descr="Resistor do LED - VANDERTRONIC">
            <a:extLst>
              <a:ext uri="{FF2B5EF4-FFF2-40B4-BE49-F238E27FC236}">
                <a16:creationId xmlns:a16="http://schemas.microsoft.com/office/drawing/2014/main" id="{385C9807-7DAF-43DA-986B-B2F102581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3" y="1749679"/>
            <a:ext cx="84296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9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DAE0E-EC4E-4F5F-845C-01AB1E96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06" y="341001"/>
            <a:ext cx="11507788" cy="1507067"/>
          </a:xfrm>
        </p:spPr>
        <p:txBody>
          <a:bodyPr>
            <a:normAutofit fontScale="90000"/>
          </a:bodyPr>
          <a:lstStyle/>
          <a:p>
            <a:r>
              <a:rPr lang="pt-BR" sz="6000" b="1" dirty="0">
                <a:latin typeface="MicroSquare" panose="02000503040000020004" pitchFamily="2" charset="0"/>
              </a:rPr>
              <a:t>E como calculamos esse </a:t>
            </a:r>
            <a:r>
              <a:rPr lang="pt-BR" sz="6000" b="1" dirty="0">
                <a:solidFill>
                  <a:schemeClr val="accent2"/>
                </a:solidFill>
                <a:latin typeface="MicroSquare" panose="02000503040000020004" pitchFamily="2" charset="0"/>
              </a:rPr>
              <a:t>bendito</a:t>
            </a:r>
            <a:r>
              <a:rPr lang="pt-BR" sz="6000" b="1" dirty="0">
                <a:latin typeface="MicroSquare" panose="02000503040000020004" pitchFamily="2" charset="0"/>
              </a:rPr>
              <a:t> </a:t>
            </a:r>
            <a:r>
              <a:rPr lang="pt-BR" sz="6000" b="1" dirty="0">
                <a:solidFill>
                  <a:srgbClr val="FFFF00"/>
                </a:solidFill>
                <a:latin typeface="MicroSquare" panose="02000503040000020004" pitchFamily="2" charset="0"/>
              </a:rPr>
              <a:t>resistor</a:t>
            </a:r>
            <a:r>
              <a:rPr lang="pt-BR" sz="6000" b="1" dirty="0">
                <a:latin typeface="MicroSquare" panose="02000503040000020004" pitchFamily="2" charset="0"/>
              </a:rPr>
              <a:t> para o </a:t>
            </a:r>
            <a:r>
              <a:rPr lang="pt-BR" sz="6000" b="1" dirty="0">
                <a:solidFill>
                  <a:srgbClr val="7030A0"/>
                </a:solidFill>
                <a:latin typeface="MicroSquare" panose="02000503040000020004" pitchFamily="2" charset="0"/>
              </a:rPr>
              <a:t>led</a:t>
            </a:r>
            <a:r>
              <a:rPr lang="pt-BR" sz="6000" b="1" dirty="0">
                <a:latin typeface="MicroSquare" panose="02000503040000020004" pitchFamily="2" charset="0"/>
              </a:rPr>
              <a:t>?</a:t>
            </a:r>
          </a:p>
        </p:txBody>
      </p:sp>
      <p:pic>
        <p:nvPicPr>
          <p:cNvPr id="4" name="Picture 2" descr="LED, funcionamento, cores e ligações - Esquemas - Eletronica PT">
            <a:extLst>
              <a:ext uri="{FF2B5EF4-FFF2-40B4-BE49-F238E27FC236}">
                <a16:creationId xmlns:a16="http://schemas.microsoft.com/office/drawing/2014/main" id="{35E245F2-EA4B-4C8E-AF37-A14C1D6E3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76" y="2233777"/>
            <a:ext cx="3509741" cy="438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istor do LED | VANDERTRONIC">
            <a:extLst>
              <a:ext uri="{FF2B5EF4-FFF2-40B4-BE49-F238E27FC236}">
                <a16:creationId xmlns:a16="http://schemas.microsoft.com/office/drawing/2014/main" id="{960AEC3C-8900-47CF-91E8-C919D5F8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35" y="3429000"/>
            <a:ext cx="6416059" cy="22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A2AFD-F98A-464C-9A88-FA0C97ED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98" y="451360"/>
            <a:ext cx="10761554" cy="1507067"/>
          </a:xfrm>
        </p:spPr>
        <p:txBody>
          <a:bodyPr>
            <a:noAutofit/>
          </a:bodyPr>
          <a:lstStyle/>
          <a:p>
            <a:r>
              <a:rPr lang="pt-BR" sz="6000" b="1" dirty="0">
                <a:latin typeface="MicroSquare" panose="02000503040000020004" pitchFamily="2" charset="0"/>
              </a:rPr>
              <a:t>Quem são as constantes no nosso </a:t>
            </a:r>
            <a:r>
              <a:rPr lang="pt-BR" sz="6000" b="1" dirty="0">
                <a:solidFill>
                  <a:schemeClr val="accent2"/>
                </a:solidFill>
                <a:latin typeface="MicroSquare" panose="02000503040000020004" pitchFamily="2" charset="0"/>
              </a:rPr>
              <a:t>circuito</a:t>
            </a:r>
            <a:r>
              <a:rPr lang="pt-BR" sz="6000" b="1" dirty="0">
                <a:latin typeface="MicroSquare" panose="02000503040000020004" pitchFamily="2" charset="0"/>
              </a:rPr>
              <a:t>? </a:t>
            </a:r>
          </a:p>
        </p:txBody>
      </p:sp>
      <p:pic>
        <p:nvPicPr>
          <p:cNvPr id="5122" name="Picture 2" descr="Calculando resistor para um LED - Mundo Projetado">
            <a:extLst>
              <a:ext uri="{FF2B5EF4-FFF2-40B4-BE49-F238E27FC236}">
                <a16:creationId xmlns:a16="http://schemas.microsoft.com/office/drawing/2014/main" id="{E47407FC-979C-4C20-86E9-E2175DF3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75" y="3216165"/>
            <a:ext cx="6282782" cy="319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istor do LED | VANDERTRONIC">
            <a:extLst>
              <a:ext uri="{FF2B5EF4-FFF2-40B4-BE49-F238E27FC236}">
                <a16:creationId xmlns:a16="http://schemas.microsoft.com/office/drawing/2014/main" id="{0A56939D-2C58-42D9-9231-5E7E1166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" y="2648607"/>
            <a:ext cx="3674207" cy="12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EBA2E6A-200D-49D4-84C6-16C70146A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6" y="3568847"/>
            <a:ext cx="3901326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8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5191-1D1B-48B9-9D49-A61E1910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64" y="277939"/>
            <a:ext cx="8534400" cy="1507067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MicroSquare" panose="02000503040000020004" pitchFamily="2" charset="0"/>
              </a:rPr>
              <a:t>Prática </a:t>
            </a:r>
            <a:r>
              <a:rPr lang="pt-BR" sz="6000" b="1" dirty="0">
                <a:solidFill>
                  <a:schemeClr val="accent2"/>
                </a:solidFill>
                <a:latin typeface="MicroSquare" panose="02000503040000020004" pitchFamily="2" charset="0"/>
              </a:rPr>
              <a:t>circuito</a:t>
            </a:r>
            <a:r>
              <a:rPr lang="pt-BR" sz="6000" b="1" dirty="0">
                <a:latin typeface="MicroSquare" panose="02000503040000020004" pitchFamily="2" charset="0"/>
              </a:rPr>
              <a:t>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B7CCF8-EB8E-4C7A-89A6-1A0A4FBAE8F3}"/>
              </a:ext>
            </a:extLst>
          </p:cNvPr>
          <p:cNvSpPr txBox="1"/>
          <p:nvPr/>
        </p:nvSpPr>
        <p:spPr>
          <a:xfrm>
            <a:off x="539969" y="1785006"/>
            <a:ext cx="11112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MicroSquare" panose="02000503040000020004" pitchFamily="2" charset="0"/>
              </a:rPr>
              <a:t>Monte um circuito com três LED’s, um vermelho, um azul e um verde e determine seu resistores limitadores de corrente respectivos;</a:t>
            </a:r>
          </a:p>
        </p:txBody>
      </p:sp>
    </p:spTree>
    <p:extLst>
      <p:ext uri="{BB962C8B-B14F-4D97-AF65-F5344CB8AC3E}">
        <p14:creationId xmlns:p14="http://schemas.microsoft.com/office/powerpoint/2010/main" val="28529475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159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Century Gothic</vt:lpstr>
      <vt:lpstr>Corbel</vt:lpstr>
      <vt:lpstr>MicroSquare</vt:lpstr>
      <vt:lpstr>Wingdings 3</vt:lpstr>
      <vt:lpstr>Fatia</vt:lpstr>
      <vt:lpstr>Cálculo de Resistor para LED’s </vt:lpstr>
      <vt:lpstr>Características do LED:</vt:lpstr>
      <vt:lpstr>Tabela do Led:</vt:lpstr>
      <vt:lpstr>E como calculamos esse bendito resistor para o led?</vt:lpstr>
      <vt:lpstr>Quem são as constantes no nosso circuito? </vt:lpstr>
      <vt:lpstr>Prática circuito: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de Resistor para LED’s</dc:title>
  <dc:creator>STEVEN</dc:creator>
  <cp:lastModifiedBy>STEVEN</cp:lastModifiedBy>
  <cp:revision>10</cp:revision>
  <dcterms:created xsi:type="dcterms:W3CDTF">2020-10-16T15:29:39Z</dcterms:created>
  <dcterms:modified xsi:type="dcterms:W3CDTF">2020-10-16T20:29:55Z</dcterms:modified>
</cp:coreProperties>
</file>