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3" r:id="rId1"/>
  </p:sldMasterIdLst>
  <p:sldIdLst>
    <p:sldId id="256" r:id="rId2"/>
    <p:sldId id="257" r:id="rId3"/>
    <p:sldId id="258" r:id="rId4"/>
    <p:sldId id="259" r:id="rId5"/>
    <p:sldId id="261" r:id="rId6"/>
    <p:sldId id="260"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FCEF9"/>
    <a:srgbClr val="37BCF7"/>
    <a:srgbClr val="B0E65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59" autoAdjust="0"/>
    <p:restoredTop sz="94660"/>
  </p:normalViewPr>
  <p:slideViewPr>
    <p:cSldViewPr snapToGrid="0">
      <p:cViewPr varScale="1">
        <p:scale>
          <a:sx n="61" d="100"/>
          <a:sy n="61" d="100"/>
        </p:scale>
        <p:origin x="108" y="3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pt-BR"/>
              <a:t>Clique para editar o título Mestre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endParaRPr lang="en-US" dirty="0"/>
          </a:p>
        </p:txBody>
      </p:sp>
      <p:sp>
        <p:nvSpPr>
          <p:cNvPr id="4" name="Date Placeholder 3"/>
          <p:cNvSpPr>
            <a:spLocks noGrp="1"/>
          </p:cNvSpPr>
          <p:nvPr>
            <p:ph type="dt" sz="half" idx="10"/>
          </p:nvPr>
        </p:nvSpPr>
        <p:spPr/>
        <p:txBody>
          <a:bodyPr/>
          <a:lstStyle/>
          <a:p>
            <a:fld id="{12BFF895-68F6-4A22-AA3B-8598A12F704F}" type="datetimeFigureOut">
              <a:rPr lang="pt-BR" smtClean="0"/>
              <a:t>08/09/2020</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DCB42F9D-3754-4FA0-AEA8-E5ED69DEAD6A}" type="slidenum">
              <a:rPr lang="pt-BR" smtClean="0"/>
              <a:t>‹nº›</a:t>
            </a:fld>
            <a:endParaRPr lang="pt-BR"/>
          </a:p>
        </p:txBody>
      </p:sp>
    </p:spTree>
    <p:extLst>
      <p:ext uri="{BB962C8B-B14F-4D97-AF65-F5344CB8AC3E}">
        <p14:creationId xmlns:p14="http://schemas.microsoft.com/office/powerpoint/2010/main" val="12796646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Vertical Text Placeholder 2"/>
          <p:cNvSpPr>
            <a:spLocks noGrp="1"/>
          </p:cNvSpPr>
          <p:nvPr>
            <p:ph type="body" orient="vert" idx="1"/>
          </p:nvPr>
        </p:nvSpPr>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12BFF895-68F6-4A22-AA3B-8598A12F704F}" type="datetimeFigureOut">
              <a:rPr lang="pt-BR" smtClean="0"/>
              <a:t>08/09/2020</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DCB42F9D-3754-4FA0-AEA8-E5ED69DEAD6A}" type="slidenum">
              <a:rPr lang="pt-BR" smtClean="0"/>
              <a:t>‹nº›</a:t>
            </a:fld>
            <a:endParaRPr lang="pt-BR"/>
          </a:p>
        </p:txBody>
      </p:sp>
    </p:spTree>
    <p:extLst>
      <p:ext uri="{BB962C8B-B14F-4D97-AF65-F5344CB8AC3E}">
        <p14:creationId xmlns:p14="http://schemas.microsoft.com/office/powerpoint/2010/main" val="11983631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pt-BR"/>
              <a:t>Clique para editar o título Mestre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12BFF895-68F6-4A22-AA3B-8598A12F704F}" type="datetimeFigureOut">
              <a:rPr lang="pt-BR" smtClean="0"/>
              <a:t>08/09/2020</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DCB42F9D-3754-4FA0-AEA8-E5ED69DEAD6A}" type="slidenum">
              <a:rPr lang="pt-BR" smtClean="0"/>
              <a:t>‹nº›</a:t>
            </a:fld>
            <a:endParaRPr lang="pt-BR"/>
          </a:p>
        </p:txBody>
      </p:sp>
    </p:spTree>
    <p:extLst>
      <p:ext uri="{BB962C8B-B14F-4D97-AF65-F5344CB8AC3E}">
        <p14:creationId xmlns:p14="http://schemas.microsoft.com/office/powerpoint/2010/main" val="712488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fld id="{12BFF895-68F6-4A22-AA3B-8598A12F704F}" type="datetimeFigureOut">
              <a:rPr lang="pt-BR" smtClean="0"/>
              <a:t>08/09/2020</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DCB42F9D-3754-4FA0-AEA8-E5ED69DEAD6A}" type="slidenum">
              <a:rPr lang="pt-BR" smtClean="0"/>
              <a:t>‹nº›</a:t>
            </a:fld>
            <a:endParaRPr lang="pt-BR"/>
          </a:p>
        </p:txBody>
      </p:sp>
    </p:spTree>
    <p:extLst>
      <p:ext uri="{BB962C8B-B14F-4D97-AF65-F5344CB8AC3E}">
        <p14:creationId xmlns:p14="http://schemas.microsoft.com/office/powerpoint/2010/main" val="2267710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itle 1"/>
          <p:cNvSpPr>
            <a:spLocks noGrp="1"/>
          </p:cNvSpPr>
          <p:nvPr>
            <p:ph type="title"/>
          </p:nvPr>
        </p:nvSpPr>
        <p:spPr>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pt-BR"/>
              <a:t>Clique para editar o título Mestre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12BFF895-68F6-4A22-AA3B-8598A12F704F}" type="datetimeFigureOut">
              <a:rPr lang="pt-BR" smtClean="0"/>
              <a:t>08/09/2020</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DCB42F9D-3754-4FA0-AEA8-E5ED69DEAD6A}" type="slidenum">
              <a:rPr lang="pt-BR" smtClean="0"/>
              <a:t>‹nº›</a:t>
            </a:fld>
            <a:endParaRPr lang="pt-BR"/>
          </a:p>
        </p:txBody>
      </p:sp>
    </p:spTree>
    <p:extLst>
      <p:ext uri="{BB962C8B-B14F-4D97-AF65-F5344CB8AC3E}">
        <p14:creationId xmlns:p14="http://schemas.microsoft.com/office/powerpoint/2010/main" val="30985239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8" name="Date Placeholder 7"/>
          <p:cNvSpPr>
            <a:spLocks noGrp="1"/>
          </p:cNvSpPr>
          <p:nvPr>
            <p:ph type="dt" sz="half" idx="10"/>
          </p:nvPr>
        </p:nvSpPr>
        <p:spPr/>
        <p:txBody>
          <a:bodyPr/>
          <a:lstStyle/>
          <a:p>
            <a:fld id="{12BFF895-68F6-4A22-AA3B-8598A12F704F}" type="datetimeFigureOut">
              <a:rPr lang="pt-BR" smtClean="0"/>
              <a:t>08/09/2020</a:t>
            </a:fld>
            <a:endParaRPr lang="pt-BR"/>
          </a:p>
        </p:txBody>
      </p:sp>
      <p:sp>
        <p:nvSpPr>
          <p:cNvPr id="9" name="Footer Placeholder 8"/>
          <p:cNvSpPr>
            <a:spLocks noGrp="1"/>
          </p:cNvSpPr>
          <p:nvPr>
            <p:ph type="ftr" sz="quarter" idx="11"/>
          </p:nvPr>
        </p:nvSpPr>
        <p:spPr/>
        <p:txBody>
          <a:bodyPr/>
          <a:lstStyle/>
          <a:p>
            <a:endParaRPr lang="pt-BR"/>
          </a:p>
        </p:txBody>
      </p:sp>
      <p:sp>
        <p:nvSpPr>
          <p:cNvPr id="10" name="Slide Number Placeholder 9"/>
          <p:cNvSpPr>
            <a:spLocks noGrp="1"/>
          </p:cNvSpPr>
          <p:nvPr>
            <p:ph type="sldNum" sz="quarter" idx="12"/>
          </p:nvPr>
        </p:nvSpPr>
        <p:spPr/>
        <p:txBody>
          <a:bodyPr/>
          <a:lstStyle/>
          <a:p>
            <a:fld id="{DCB42F9D-3754-4FA0-AEA8-E5ED69DEAD6A}" type="slidenum">
              <a:rPr lang="pt-BR" smtClean="0"/>
              <a:t>‹nº›</a:t>
            </a:fld>
            <a:endParaRPr lang="pt-BR"/>
          </a:p>
        </p:txBody>
      </p:sp>
    </p:spTree>
    <p:extLst>
      <p:ext uri="{BB962C8B-B14F-4D97-AF65-F5344CB8AC3E}">
        <p14:creationId xmlns:p14="http://schemas.microsoft.com/office/powerpoint/2010/main" val="32822841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Content Placeholder 3"/>
          <p:cNvSpPr>
            <a:spLocks noGrp="1"/>
          </p:cNvSpPr>
          <p:nvPr>
            <p:ph sz="half" idx="2"/>
          </p:nvPr>
        </p:nvSpPr>
        <p:spPr>
          <a:xfrm>
            <a:off x="1583436" y="3143250"/>
            <a:ext cx="4270248" cy="2596776"/>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7" name="Date Placeholder 6"/>
          <p:cNvSpPr>
            <a:spLocks noGrp="1"/>
          </p:cNvSpPr>
          <p:nvPr>
            <p:ph type="dt" sz="half" idx="10"/>
          </p:nvPr>
        </p:nvSpPr>
        <p:spPr/>
        <p:txBody>
          <a:bodyPr/>
          <a:lstStyle/>
          <a:p>
            <a:fld id="{12BFF895-68F6-4A22-AA3B-8598A12F704F}" type="datetimeFigureOut">
              <a:rPr lang="pt-BR" smtClean="0"/>
              <a:t>08/09/2020</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DCB42F9D-3754-4FA0-AEA8-E5ED69DEAD6A}" type="slidenum">
              <a:rPr lang="pt-BR" smtClean="0"/>
              <a:t>‹nº›</a:t>
            </a:fld>
            <a:endParaRPr lang="pt-BR"/>
          </a:p>
        </p:txBody>
      </p:sp>
      <p:sp>
        <p:nvSpPr>
          <p:cNvPr id="10" name="Title 9"/>
          <p:cNvSpPr>
            <a:spLocks noGrp="1"/>
          </p:cNvSpPr>
          <p:nvPr>
            <p:ph type="title"/>
          </p:nvPr>
        </p:nvSpPr>
        <p:spPr/>
        <p:txBody>
          <a:bodyPr/>
          <a:lstStyle/>
          <a:p>
            <a:r>
              <a:rPr lang="pt-BR"/>
              <a:t>Clique para editar o título Mestre</a:t>
            </a:r>
            <a:endParaRPr lang="en-US" dirty="0"/>
          </a:p>
        </p:txBody>
      </p:sp>
    </p:spTree>
    <p:extLst>
      <p:ext uri="{BB962C8B-B14F-4D97-AF65-F5344CB8AC3E}">
        <p14:creationId xmlns:p14="http://schemas.microsoft.com/office/powerpoint/2010/main" val="32390631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Date Placeholder 2"/>
          <p:cNvSpPr>
            <a:spLocks noGrp="1"/>
          </p:cNvSpPr>
          <p:nvPr>
            <p:ph type="dt" sz="half" idx="10"/>
          </p:nvPr>
        </p:nvSpPr>
        <p:spPr/>
        <p:txBody>
          <a:bodyPr/>
          <a:lstStyle/>
          <a:p>
            <a:fld id="{12BFF895-68F6-4A22-AA3B-8598A12F704F}" type="datetimeFigureOut">
              <a:rPr lang="pt-BR" smtClean="0"/>
              <a:t>08/09/2020</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DCB42F9D-3754-4FA0-AEA8-E5ED69DEAD6A}" type="slidenum">
              <a:rPr lang="pt-BR" smtClean="0"/>
              <a:t>‹nº›</a:t>
            </a:fld>
            <a:endParaRPr lang="pt-BR"/>
          </a:p>
        </p:txBody>
      </p:sp>
    </p:spTree>
    <p:extLst>
      <p:ext uri="{BB962C8B-B14F-4D97-AF65-F5344CB8AC3E}">
        <p14:creationId xmlns:p14="http://schemas.microsoft.com/office/powerpoint/2010/main" val="22758564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2BFF895-68F6-4A22-AA3B-8598A12F704F}" type="datetimeFigureOut">
              <a:rPr lang="pt-BR" smtClean="0"/>
              <a:t>08/09/2020</a:t>
            </a:fld>
            <a:endParaRPr lang="pt-BR"/>
          </a:p>
        </p:txBody>
      </p:sp>
      <p:sp>
        <p:nvSpPr>
          <p:cNvPr id="3" name="Footer Placeholder 2"/>
          <p:cNvSpPr>
            <a:spLocks noGrp="1"/>
          </p:cNvSpPr>
          <p:nvPr>
            <p:ph type="ftr" sz="quarter" idx="11"/>
          </p:nvPr>
        </p:nvSpPr>
        <p:spPr/>
        <p:txBody>
          <a:bodyPr/>
          <a:lstStyle/>
          <a:p>
            <a:endParaRPr lang="pt-BR"/>
          </a:p>
        </p:txBody>
      </p:sp>
      <p:sp>
        <p:nvSpPr>
          <p:cNvPr id="4" name="Slide Number Placeholder 3"/>
          <p:cNvSpPr>
            <a:spLocks noGrp="1"/>
          </p:cNvSpPr>
          <p:nvPr>
            <p:ph type="sldNum" sz="quarter" idx="12"/>
          </p:nvPr>
        </p:nvSpPr>
        <p:spPr/>
        <p:txBody>
          <a:bodyPr/>
          <a:lstStyle/>
          <a:p>
            <a:fld id="{DCB42F9D-3754-4FA0-AEA8-E5ED69DEAD6A}" type="slidenum">
              <a:rPr lang="pt-BR" smtClean="0"/>
              <a:t>‹nº›</a:t>
            </a:fld>
            <a:endParaRPr lang="pt-BR"/>
          </a:p>
        </p:txBody>
      </p:sp>
    </p:spTree>
    <p:extLst>
      <p:ext uri="{BB962C8B-B14F-4D97-AF65-F5344CB8AC3E}">
        <p14:creationId xmlns:p14="http://schemas.microsoft.com/office/powerpoint/2010/main" val="29890882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6" name="Rectangle 25"/>
          <p:cNvSpPr/>
          <p:nvPr/>
        </p:nvSpPr>
        <p:spPr>
          <a:xfrm>
            <a:off x="6096000" y="0"/>
            <a:ext cx="6096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pt-BR"/>
              <a:t>Clique para editar o título Mestre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9" name="Date Placeholder 8"/>
          <p:cNvSpPr>
            <a:spLocks noGrp="1"/>
          </p:cNvSpPr>
          <p:nvPr>
            <p:ph type="dt" sz="half" idx="10"/>
          </p:nvPr>
        </p:nvSpPr>
        <p:spPr/>
        <p:txBody>
          <a:bodyPr/>
          <a:lstStyle/>
          <a:p>
            <a:fld id="{12BFF895-68F6-4A22-AA3B-8598A12F704F}" type="datetimeFigureOut">
              <a:rPr lang="pt-BR" smtClean="0"/>
              <a:t>08/09/2020</a:t>
            </a:fld>
            <a:endParaRPr lang="pt-BR"/>
          </a:p>
        </p:txBody>
      </p:sp>
      <p:sp>
        <p:nvSpPr>
          <p:cNvPr id="10" name="Footer Placeholder 9"/>
          <p:cNvSpPr>
            <a:spLocks noGrp="1"/>
          </p:cNvSpPr>
          <p:nvPr>
            <p:ph type="ftr" sz="quarter" idx="11"/>
          </p:nvPr>
        </p:nvSpPr>
        <p:spPr>
          <a:xfrm>
            <a:off x="804672" y="6236208"/>
            <a:ext cx="5124797" cy="320040"/>
          </a:xfrm>
        </p:spPr>
        <p:txBody>
          <a:bodyPr/>
          <a:lstStyle>
            <a:lvl1pPr>
              <a:defRPr>
                <a:solidFill>
                  <a:schemeClr val="tx1">
                    <a:alpha val="70000"/>
                  </a:schemeClr>
                </a:solidFill>
              </a:defRPr>
            </a:lvl1pPr>
          </a:lstStyle>
          <a:p>
            <a:endParaRPr lang="pt-BR"/>
          </a:p>
        </p:txBody>
      </p:sp>
      <p:sp>
        <p:nvSpPr>
          <p:cNvPr id="11" name="Slide Number Placeholder 10"/>
          <p:cNvSpPr>
            <a:spLocks noGrp="1"/>
          </p:cNvSpPr>
          <p:nvPr>
            <p:ph type="sldNum" sz="quarter" idx="12"/>
          </p:nvPr>
        </p:nvSpPr>
        <p:spPr/>
        <p:txBody>
          <a:bodyPr/>
          <a:lstStyle/>
          <a:p>
            <a:fld id="{DCB42F9D-3754-4FA0-AEA8-E5ED69DEAD6A}" type="slidenum">
              <a:rPr lang="pt-BR" smtClean="0"/>
              <a:t>‹nº›</a:t>
            </a:fld>
            <a:endParaRPr lang="pt-BR"/>
          </a:p>
        </p:txBody>
      </p:sp>
    </p:spTree>
    <p:extLst>
      <p:ext uri="{BB962C8B-B14F-4D97-AF65-F5344CB8AC3E}">
        <p14:creationId xmlns:p14="http://schemas.microsoft.com/office/powerpoint/2010/main" val="28044062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85000"/>
            </a:schemeClr>
          </a:solidFill>
        </p:spPr>
        <p:txBody>
          <a:bodyPr anchor="t"/>
          <a:lstStyle>
            <a:lvl1pPr marL="0" indent="0">
              <a:buNone/>
              <a:defRPr sz="3200">
                <a:solidFill>
                  <a:schemeClr val="bg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BR"/>
              <a:t>Clique no ícone para adicionar uma imagem</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12BFF895-68F6-4A22-AA3B-8598A12F704F}" type="datetimeFigureOut">
              <a:rPr lang="pt-BR" smtClean="0"/>
              <a:t>08/09/2020</a:t>
            </a:fld>
            <a:endParaRPr lang="pt-BR"/>
          </a:p>
        </p:txBody>
      </p:sp>
      <p:sp>
        <p:nvSpPr>
          <p:cNvPr id="9" name="Footer Placeholder 8"/>
          <p:cNvSpPr>
            <a:spLocks noGrp="1"/>
          </p:cNvSpPr>
          <p:nvPr>
            <p:ph type="ftr" sz="quarter" idx="11"/>
          </p:nvPr>
        </p:nvSpPr>
        <p:spPr>
          <a:xfrm>
            <a:off x="804672" y="6236208"/>
            <a:ext cx="5124797" cy="320040"/>
          </a:xfrm>
        </p:spPr>
        <p:txBody>
          <a:bodyPr/>
          <a:lstStyle>
            <a:lvl1pPr>
              <a:defRPr>
                <a:solidFill>
                  <a:schemeClr val="tx1">
                    <a:alpha val="70000"/>
                  </a:schemeClr>
                </a:solidFill>
              </a:defRPr>
            </a:lvl1pPr>
          </a:lstStyle>
          <a:p>
            <a:endParaRPr lang="pt-BR"/>
          </a:p>
        </p:txBody>
      </p:sp>
      <p:sp>
        <p:nvSpPr>
          <p:cNvPr id="10" name="Slide Number Placeholder 9"/>
          <p:cNvSpPr>
            <a:spLocks noGrp="1"/>
          </p:cNvSpPr>
          <p:nvPr>
            <p:ph type="sldNum" sz="quarter" idx="12"/>
          </p:nvPr>
        </p:nvSpPr>
        <p:spPr/>
        <p:txBody>
          <a:bodyPr/>
          <a:lstStyle/>
          <a:p>
            <a:fld id="{DCB42F9D-3754-4FA0-AEA8-E5ED69DEAD6A}" type="slidenum">
              <a:rPr lang="pt-BR" smtClean="0"/>
              <a:t>‹nº›</a:t>
            </a:fld>
            <a:endParaRPr lang="pt-BR"/>
          </a:p>
        </p:txBody>
      </p:sp>
    </p:spTree>
    <p:extLst>
      <p:ext uri="{BB962C8B-B14F-4D97-AF65-F5344CB8AC3E}">
        <p14:creationId xmlns:p14="http://schemas.microsoft.com/office/powerpoint/2010/main" val="28404334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31136" y="964692"/>
            <a:ext cx="7729728" cy="1188720"/>
          </a:xfrm>
          <a:prstGeom prst="rect">
            <a:avLst/>
          </a:prstGeom>
          <a:solidFill>
            <a:schemeClr val="bg1"/>
          </a:solidFill>
          <a:ln w="31750" cap="sq">
            <a:solidFill>
              <a:schemeClr val="tx1">
                <a:lumMod val="75000"/>
                <a:lumOff val="25000"/>
              </a:schemeClr>
            </a:solidFill>
            <a:miter lim="800000"/>
          </a:ln>
        </p:spPr>
        <p:txBody>
          <a:bodyPr vert="horz" lIns="182880" tIns="182880" rIns="182880" bIns="182880" rtlCol="0" anchor="ctr">
            <a:normAutofit/>
          </a:bodyPr>
          <a:lstStyle/>
          <a:p>
            <a:r>
              <a:rPr lang="pt-BR"/>
              <a:t>Clique para editar o título Mestre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2BFF895-68F6-4A22-AA3B-8598A12F704F}" type="datetimeFigureOut">
              <a:rPr lang="pt-BR" smtClean="0"/>
              <a:t>08/09/2020</a:t>
            </a:fld>
            <a:endParaRPr lang="pt-BR"/>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pt-BR"/>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DCB42F9D-3754-4FA0-AEA8-E5ED69DEAD6A}" type="slidenum">
              <a:rPr lang="pt-BR" smtClean="0"/>
              <a:t>‹nº›</a:t>
            </a:fld>
            <a:endParaRPr lang="pt-BR"/>
          </a:p>
        </p:txBody>
      </p:sp>
    </p:spTree>
    <p:extLst>
      <p:ext uri="{BB962C8B-B14F-4D97-AF65-F5344CB8AC3E}">
        <p14:creationId xmlns:p14="http://schemas.microsoft.com/office/powerpoint/2010/main" val="2029503317"/>
      </p:ext>
    </p:extLst>
  </p:cSld>
  <p:clrMap bg1="lt1" tx1="dk1" bg2="lt2" tx2="dk2" accent1="accent1" accent2="accent2" accent3="accent3" accent4="accent4" accent5="accent5" accent6="accent6" hlink="hlink" folHlink="folHlink"/>
  <p:sldLayoutIdLst>
    <p:sldLayoutId id="2147483724" r:id="rId1"/>
    <p:sldLayoutId id="2147483725" r:id="rId2"/>
    <p:sldLayoutId id="2147483726" r:id="rId3"/>
    <p:sldLayoutId id="2147483727" r:id="rId4"/>
    <p:sldLayoutId id="2147483728" r:id="rId5"/>
    <p:sldLayoutId id="2147483729" r:id="rId6"/>
    <p:sldLayoutId id="2147483730" r:id="rId7"/>
    <p:sldLayoutId id="2147483731" r:id="rId8"/>
    <p:sldLayoutId id="2147483732" r:id="rId9"/>
    <p:sldLayoutId id="2147483733" r:id="rId10"/>
    <p:sldLayoutId id="2147483734" r:id="rId11"/>
  </p:sldLayoutIdLst>
  <p:txStyles>
    <p:titleStyle>
      <a:lvl1pPr algn="ctr" defTabSz="914400" rtl="0" eaLnBrk="1" latinLnBrk="0" hangingPunct="1">
        <a:lnSpc>
          <a:spcPct val="90000"/>
        </a:lnSpc>
        <a:spcBef>
          <a:spcPct val="0"/>
        </a:spcBef>
        <a:buNone/>
        <a:defRPr sz="2800" kern="1200" cap="all" spc="200" baseline="0">
          <a:solidFill>
            <a:schemeClr val="tx1">
              <a:lumMod val="85000"/>
              <a:lumOff val="15000"/>
            </a:schemeClr>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4" name="Picture 10" descr="Empresas e líderes estão prontos para lidar com o home office? -  Comportamento - Consumidor Moderno">
            <a:extLst>
              <a:ext uri="{FF2B5EF4-FFF2-40B4-BE49-F238E27FC236}">
                <a16:creationId xmlns:a16="http://schemas.microsoft.com/office/drawing/2014/main" id="{10681563-33E1-4508-8D05-9D69212F04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ítulo 1">
            <a:extLst>
              <a:ext uri="{FF2B5EF4-FFF2-40B4-BE49-F238E27FC236}">
                <a16:creationId xmlns:a16="http://schemas.microsoft.com/office/drawing/2014/main" id="{552ACB12-A5D7-4C48-BC86-C782ED7D7E28}"/>
              </a:ext>
            </a:extLst>
          </p:cNvPr>
          <p:cNvSpPr>
            <a:spLocks noGrp="1"/>
          </p:cNvSpPr>
          <p:nvPr>
            <p:ph type="ctrTitle"/>
          </p:nvPr>
        </p:nvSpPr>
        <p:spPr>
          <a:xfrm>
            <a:off x="1831427" y="870003"/>
            <a:ext cx="8529146" cy="2327741"/>
          </a:xfrm>
        </p:spPr>
        <p:txBody>
          <a:bodyPr>
            <a:normAutofit fontScale="90000"/>
          </a:bodyPr>
          <a:lstStyle/>
          <a:p>
            <a:r>
              <a:rPr lang="pt-BR" dirty="0">
                <a:solidFill>
                  <a:srgbClr val="FF0000"/>
                </a:solidFill>
              </a:rPr>
              <a:t>T</a:t>
            </a:r>
            <a:r>
              <a:rPr lang="pt-BR" dirty="0">
                <a:solidFill>
                  <a:schemeClr val="accent1">
                    <a:lumMod val="75000"/>
                  </a:schemeClr>
                </a:solidFill>
              </a:rPr>
              <a:t>i</a:t>
            </a:r>
            <a:r>
              <a:rPr lang="pt-BR" dirty="0">
                <a:solidFill>
                  <a:srgbClr val="FFC000"/>
                </a:solidFill>
              </a:rPr>
              <a:t>n</a:t>
            </a:r>
            <a:r>
              <a:rPr lang="pt-BR" dirty="0">
                <a:solidFill>
                  <a:srgbClr val="00B050"/>
                </a:solidFill>
              </a:rPr>
              <a:t>k</a:t>
            </a:r>
            <a:r>
              <a:rPr lang="pt-BR" dirty="0">
                <a:solidFill>
                  <a:srgbClr val="92D050"/>
                </a:solidFill>
              </a:rPr>
              <a:t>e</a:t>
            </a:r>
            <a:r>
              <a:rPr lang="pt-BR" dirty="0">
                <a:solidFill>
                  <a:srgbClr val="B0E650"/>
                </a:solidFill>
              </a:rPr>
              <a:t>r</a:t>
            </a:r>
            <a:r>
              <a:rPr lang="pt-BR" dirty="0">
                <a:solidFill>
                  <a:srgbClr val="0070C0"/>
                </a:solidFill>
              </a:rPr>
              <a:t>c</a:t>
            </a:r>
            <a:r>
              <a:rPr lang="pt-BR" dirty="0">
                <a:solidFill>
                  <a:srgbClr val="00B0F0"/>
                </a:solidFill>
              </a:rPr>
              <a:t>a</a:t>
            </a:r>
            <a:r>
              <a:rPr lang="pt-BR" dirty="0">
                <a:solidFill>
                  <a:srgbClr val="6FCEF9"/>
                </a:solidFill>
              </a:rPr>
              <a:t>d</a:t>
            </a:r>
            <a:r>
              <a:rPr lang="pt-BR" dirty="0"/>
              <a:t> como ferramenta para o ensino da robótica em tempos de pandemia.</a:t>
            </a:r>
          </a:p>
        </p:txBody>
      </p:sp>
      <p:pic>
        <p:nvPicPr>
          <p:cNvPr id="1026" name="Picture 2" descr="Tinkercad na App Store">
            <a:extLst>
              <a:ext uri="{FF2B5EF4-FFF2-40B4-BE49-F238E27FC236}">
                <a16:creationId xmlns:a16="http://schemas.microsoft.com/office/drawing/2014/main" id="{8D537755-D252-4FAE-A326-144C71591D1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427" y="3660257"/>
            <a:ext cx="2123090" cy="212309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O que é Arduino? – Ardudino">
            <a:extLst>
              <a:ext uri="{FF2B5EF4-FFF2-40B4-BE49-F238E27FC236}">
                <a16:creationId xmlns:a16="http://schemas.microsoft.com/office/drawing/2014/main" id="{9683662C-6B90-47EB-AD47-33B58F60BA7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37483" y="3429000"/>
            <a:ext cx="2123090" cy="212309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Component, electronic, schottky, schottky transistor, semiconductor,  transistor icon">
            <a:extLst>
              <a:ext uri="{FF2B5EF4-FFF2-40B4-BE49-F238E27FC236}">
                <a16:creationId xmlns:a16="http://schemas.microsoft.com/office/drawing/2014/main" id="{03BF46EB-1004-4072-A6D1-7613AF8A518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34455" y="4012596"/>
            <a:ext cx="2123090" cy="2123090"/>
          </a:xfrm>
          <a:prstGeom prst="rect">
            <a:avLst/>
          </a:prstGeom>
          <a:noFill/>
          <a:extLst>
            <a:ext uri="{909E8E84-426E-40DD-AFC4-6F175D3DCCD1}">
              <a14:hiddenFill xmlns:a14="http://schemas.microsoft.com/office/drawing/2010/main">
                <a:solidFill>
                  <a:srgbClr val="FFFFFF"/>
                </a:solidFill>
              </a14:hiddenFill>
            </a:ext>
          </a:extLst>
        </p:spPr>
      </p:pic>
      <p:sp>
        <p:nvSpPr>
          <p:cNvPr id="4" name="CaixaDeTexto 3">
            <a:extLst>
              <a:ext uri="{FF2B5EF4-FFF2-40B4-BE49-F238E27FC236}">
                <a16:creationId xmlns:a16="http://schemas.microsoft.com/office/drawing/2014/main" id="{B6503444-A714-4990-AFC8-BD6AF2189666}"/>
              </a:ext>
            </a:extLst>
          </p:cNvPr>
          <p:cNvSpPr txBox="1"/>
          <p:nvPr/>
        </p:nvSpPr>
        <p:spPr>
          <a:xfrm>
            <a:off x="110359" y="6135686"/>
            <a:ext cx="4351282" cy="646331"/>
          </a:xfrm>
          <a:prstGeom prst="rect">
            <a:avLst/>
          </a:prstGeom>
          <a:noFill/>
        </p:spPr>
        <p:txBody>
          <a:bodyPr wrap="square" rtlCol="0">
            <a:spAutoFit/>
          </a:bodyPr>
          <a:lstStyle/>
          <a:p>
            <a:r>
              <a:rPr lang="pt-BR" sz="3600" dirty="0">
                <a:solidFill>
                  <a:schemeClr val="accent6"/>
                </a:solidFill>
              </a:rPr>
              <a:t>Prof. Steven Marques.</a:t>
            </a:r>
          </a:p>
        </p:txBody>
      </p:sp>
    </p:spTree>
    <p:extLst>
      <p:ext uri="{BB962C8B-B14F-4D97-AF65-F5344CB8AC3E}">
        <p14:creationId xmlns:p14="http://schemas.microsoft.com/office/powerpoint/2010/main" val="9655792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84A09C7-7878-4369-9C50-5C93E4C5483F}"/>
              </a:ext>
            </a:extLst>
          </p:cNvPr>
          <p:cNvSpPr>
            <a:spLocks noGrp="1"/>
          </p:cNvSpPr>
          <p:nvPr>
            <p:ph type="title"/>
          </p:nvPr>
        </p:nvSpPr>
        <p:spPr>
          <a:xfrm>
            <a:off x="2231135" y="330525"/>
            <a:ext cx="7729728" cy="1188720"/>
          </a:xfrm>
        </p:spPr>
        <p:txBody>
          <a:bodyPr/>
          <a:lstStyle/>
          <a:p>
            <a:r>
              <a:rPr lang="pt-BR" dirty="0">
                <a:solidFill>
                  <a:srgbClr val="FF0000"/>
                </a:solidFill>
              </a:rPr>
              <a:t>Tempos de pandemia</a:t>
            </a:r>
            <a:r>
              <a:rPr lang="pt-BR" b="1" dirty="0">
                <a:solidFill>
                  <a:srgbClr val="FF0000"/>
                </a:solidFill>
              </a:rPr>
              <a:t>: </a:t>
            </a:r>
          </a:p>
        </p:txBody>
      </p:sp>
      <p:sp>
        <p:nvSpPr>
          <p:cNvPr id="3" name="Espaço Reservado para Conteúdo 2">
            <a:extLst>
              <a:ext uri="{FF2B5EF4-FFF2-40B4-BE49-F238E27FC236}">
                <a16:creationId xmlns:a16="http://schemas.microsoft.com/office/drawing/2014/main" id="{DF97DDC6-46D8-4F96-A739-8000618D557D}"/>
              </a:ext>
            </a:extLst>
          </p:cNvPr>
          <p:cNvSpPr>
            <a:spLocks noGrp="1"/>
          </p:cNvSpPr>
          <p:nvPr>
            <p:ph idx="1"/>
          </p:nvPr>
        </p:nvSpPr>
        <p:spPr>
          <a:xfrm>
            <a:off x="0" y="1702676"/>
            <a:ext cx="12191999" cy="5155324"/>
          </a:xfrm>
        </p:spPr>
        <p:txBody>
          <a:bodyPr>
            <a:normAutofit fontScale="92500"/>
          </a:bodyPr>
          <a:lstStyle/>
          <a:p>
            <a:r>
              <a:rPr lang="pt-BR" sz="2800" dirty="0">
                <a:solidFill>
                  <a:srgbClr val="0070C0"/>
                </a:solidFill>
              </a:rPr>
              <a:t>Como sabemos, a pandemia que está assolando o mundo e o ambiente em que convivemos não nos deixou muitas opções, executar tarefas que no dia a dia era necessário o deslocamento dos indivíduos para determinados locais de trabalhos, instituições ou espaços públicos como trabalho, escola, cursos presenciais, passeios em praças e parques, shoppings e supermercados ocorreram drásticas modificações.</a:t>
            </a:r>
          </a:p>
          <a:p>
            <a:r>
              <a:rPr lang="pt-BR" sz="2800" dirty="0">
                <a:solidFill>
                  <a:srgbClr val="002060"/>
                </a:solidFill>
              </a:rPr>
              <a:t>Essas modificações afetaram significativamente todos os cidadãos de todos os países, levando os estados maiores de cada nação a decretar ordem de quarentena a seus povos, dessa maneira, foi necessário pensar em um método de manter os empregos, os ensinos funcionando de forma que deixasse os indivíduos seguros, longe de aglomerações onde é umas formas de propagação do vírus, para que não regressasse o ano letivo e mante-se os alunos estudando e aprendendo mais e mais. </a:t>
            </a:r>
          </a:p>
        </p:txBody>
      </p:sp>
    </p:spTree>
    <p:extLst>
      <p:ext uri="{BB962C8B-B14F-4D97-AF65-F5344CB8AC3E}">
        <p14:creationId xmlns:p14="http://schemas.microsoft.com/office/powerpoint/2010/main" val="2591381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31EE5BE-C626-4073-A007-108015018D29}"/>
              </a:ext>
            </a:extLst>
          </p:cNvPr>
          <p:cNvSpPr>
            <a:spLocks noGrp="1"/>
          </p:cNvSpPr>
          <p:nvPr>
            <p:ph type="title"/>
          </p:nvPr>
        </p:nvSpPr>
        <p:spPr>
          <a:xfrm>
            <a:off x="2231136" y="334427"/>
            <a:ext cx="7729728" cy="1188720"/>
          </a:xfrm>
        </p:spPr>
        <p:txBody>
          <a:bodyPr/>
          <a:lstStyle/>
          <a:p>
            <a:r>
              <a:rPr lang="pt-BR" dirty="0">
                <a:solidFill>
                  <a:srgbClr val="FF0000"/>
                </a:solidFill>
              </a:rPr>
              <a:t>Ensino remoto:</a:t>
            </a:r>
          </a:p>
        </p:txBody>
      </p:sp>
      <p:sp>
        <p:nvSpPr>
          <p:cNvPr id="3" name="Espaço Reservado para Conteúdo 2">
            <a:extLst>
              <a:ext uri="{FF2B5EF4-FFF2-40B4-BE49-F238E27FC236}">
                <a16:creationId xmlns:a16="http://schemas.microsoft.com/office/drawing/2014/main" id="{C44105A8-EC4C-42F4-AF5A-0EC7FEBADE82}"/>
              </a:ext>
            </a:extLst>
          </p:cNvPr>
          <p:cNvSpPr>
            <a:spLocks noGrp="1"/>
          </p:cNvSpPr>
          <p:nvPr>
            <p:ph idx="1"/>
          </p:nvPr>
        </p:nvSpPr>
        <p:spPr>
          <a:xfrm>
            <a:off x="0" y="1702676"/>
            <a:ext cx="12192000" cy="5155324"/>
          </a:xfrm>
        </p:spPr>
        <p:txBody>
          <a:bodyPr/>
          <a:lstStyle/>
          <a:p>
            <a:r>
              <a:rPr lang="pt-BR" sz="2600" dirty="0">
                <a:solidFill>
                  <a:srgbClr val="0070C0"/>
                </a:solidFill>
              </a:rPr>
              <a:t>O distanciamento e o isolamento social imposto pelo combate à proliferação do novo Coronavírus (COVID-19) fizeram com que mudássemos diversos aspectos da nossa rotina, uma delas foi a área da educação, a principal mudança foi a transferência do ensino presencial para o ensino a distancia ou aulas remotas. </a:t>
            </a:r>
          </a:p>
          <a:p>
            <a:r>
              <a:rPr lang="pt-BR" sz="2600" dirty="0">
                <a:solidFill>
                  <a:srgbClr val="002060"/>
                </a:solidFill>
              </a:rPr>
              <a:t>Sabemos que as aulas remotas possuem seus pontos positivos e negativos, para que esse sistema funcione bem, é essencial a adoção de diversas tecnologias variadas, permitindo a comunicação, a interação e a avalição dos estudantes, mesmo eles estando afastados da escola e de seus colegas de turmas, assim como os professores e toda a gestão. </a:t>
            </a:r>
          </a:p>
          <a:p>
            <a:endParaRPr lang="pt-BR" dirty="0"/>
          </a:p>
        </p:txBody>
      </p:sp>
    </p:spTree>
    <p:extLst>
      <p:ext uri="{BB962C8B-B14F-4D97-AF65-F5344CB8AC3E}">
        <p14:creationId xmlns:p14="http://schemas.microsoft.com/office/powerpoint/2010/main" val="15436769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6411E0C-F41B-4A13-8F68-EE70E902F92E}"/>
              </a:ext>
            </a:extLst>
          </p:cNvPr>
          <p:cNvSpPr>
            <a:spLocks noGrp="1"/>
          </p:cNvSpPr>
          <p:nvPr>
            <p:ph type="title"/>
          </p:nvPr>
        </p:nvSpPr>
        <p:spPr>
          <a:xfrm>
            <a:off x="2231136" y="337066"/>
            <a:ext cx="7729728" cy="1188720"/>
          </a:xfrm>
        </p:spPr>
        <p:txBody>
          <a:bodyPr>
            <a:normAutofit fontScale="90000"/>
          </a:bodyPr>
          <a:lstStyle/>
          <a:p>
            <a:r>
              <a:rPr lang="pt-BR" dirty="0">
                <a:solidFill>
                  <a:srgbClr val="FF0000"/>
                </a:solidFill>
              </a:rPr>
              <a:t>A solução para o ensino da robótica através de aulas remotas usando o tinkercad:</a:t>
            </a:r>
          </a:p>
        </p:txBody>
      </p:sp>
      <p:sp>
        <p:nvSpPr>
          <p:cNvPr id="3" name="Espaço Reservado para Conteúdo 2">
            <a:extLst>
              <a:ext uri="{FF2B5EF4-FFF2-40B4-BE49-F238E27FC236}">
                <a16:creationId xmlns:a16="http://schemas.microsoft.com/office/drawing/2014/main" id="{F9230FBD-D22F-4D7B-864D-F021EB16A6F6}"/>
              </a:ext>
            </a:extLst>
          </p:cNvPr>
          <p:cNvSpPr>
            <a:spLocks noGrp="1"/>
          </p:cNvSpPr>
          <p:nvPr>
            <p:ph idx="1"/>
          </p:nvPr>
        </p:nvSpPr>
        <p:spPr>
          <a:xfrm>
            <a:off x="0" y="1686910"/>
            <a:ext cx="12192000" cy="5171090"/>
          </a:xfrm>
        </p:spPr>
        <p:txBody>
          <a:bodyPr>
            <a:normAutofit fontScale="92500" lnSpcReduction="10000"/>
          </a:bodyPr>
          <a:lstStyle/>
          <a:p>
            <a:r>
              <a:rPr lang="pt-BR" sz="2600" dirty="0">
                <a:solidFill>
                  <a:srgbClr val="0070C0"/>
                </a:solidFill>
              </a:rPr>
              <a:t>Foi pensando nesse cenário implausível que os alunos estão passando nesse momento de pandemia, que resolvemos criar uma solução para ministrar aulas de robótica para os estudantes que participam dos clubes de robótica nos laboratórios das escola em que estudam. </a:t>
            </a:r>
          </a:p>
          <a:p>
            <a:r>
              <a:rPr lang="pt-BR" sz="2600" dirty="0">
                <a:solidFill>
                  <a:srgbClr val="002060"/>
                </a:solidFill>
              </a:rPr>
              <a:t>As aulas serão ministradas por transmissões ao vivo através do </a:t>
            </a:r>
            <a:r>
              <a:rPr lang="pt-BR" sz="2600" dirty="0" err="1">
                <a:solidFill>
                  <a:srgbClr val="002060"/>
                </a:solidFill>
              </a:rPr>
              <a:t>Discord</a:t>
            </a:r>
            <a:r>
              <a:rPr lang="pt-BR" sz="2600" dirty="0">
                <a:solidFill>
                  <a:srgbClr val="002060"/>
                </a:solidFill>
              </a:rPr>
              <a:t>, a plataforma usada para os ensinos da robótica será o TINKERCAD, onde é uma ferramenta gratuita e online de simulações de circuitos elétricos e eletrônicos, modelagem 3D e suas outras diversas atividades que o simulador proporciona, mas focaremos na ferramenta de simulação de circuito. </a:t>
            </a:r>
          </a:p>
          <a:p>
            <a:r>
              <a:rPr lang="pt-BR" sz="2600" dirty="0">
                <a:solidFill>
                  <a:srgbClr val="002060"/>
                </a:solidFill>
              </a:rPr>
              <a:t>Cada aula será gravada e enviada no grupo do WhatsApp no qual os estudantes poderão acessar e assistir a qualquer momento que lhe for necessário, as transmissões ao vivo permitirá a interação entre os próprios alunos com o professor que está a ministrar a aula, podendo assim responder possíveis duvidas que venha surgir do estudante durante os conteúdos dados, o grupo no WhatsApp servira também como ponto de medição para envios de projetos, conteúdos de aulas futuras, interação dos alunos e também, como local para organizar competições de robótica virtuais através do simulador TINKERCAD.</a:t>
            </a:r>
          </a:p>
        </p:txBody>
      </p:sp>
    </p:spTree>
    <p:extLst>
      <p:ext uri="{BB962C8B-B14F-4D97-AF65-F5344CB8AC3E}">
        <p14:creationId xmlns:p14="http://schemas.microsoft.com/office/powerpoint/2010/main" val="12964816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28172DD-F514-4EF2-9B4A-B4DFD02F339E}"/>
              </a:ext>
            </a:extLst>
          </p:cNvPr>
          <p:cNvSpPr>
            <a:spLocks noGrp="1"/>
          </p:cNvSpPr>
          <p:nvPr>
            <p:ph type="title"/>
          </p:nvPr>
        </p:nvSpPr>
        <p:spPr>
          <a:xfrm>
            <a:off x="2231136" y="334070"/>
            <a:ext cx="7729728" cy="1188720"/>
          </a:xfrm>
        </p:spPr>
        <p:txBody>
          <a:bodyPr/>
          <a:lstStyle/>
          <a:p>
            <a:r>
              <a:rPr lang="pt-BR" dirty="0">
                <a:solidFill>
                  <a:srgbClr val="FF0000"/>
                </a:solidFill>
              </a:rPr>
              <a:t>Conteúdos do curso online de robótica:</a:t>
            </a:r>
          </a:p>
        </p:txBody>
      </p:sp>
      <p:sp>
        <p:nvSpPr>
          <p:cNvPr id="3" name="Espaço Reservado para Conteúdo 2">
            <a:extLst>
              <a:ext uri="{FF2B5EF4-FFF2-40B4-BE49-F238E27FC236}">
                <a16:creationId xmlns:a16="http://schemas.microsoft.com/office/drawing/2014/main" id="{4C0C6015-4072-42AF-83EA-3C8041098124}"/>
              </a:ext>
            </a:extLst>
          </p:cNvPr>
          <p:cNvSpPr>
            <a:spLocks noGrp="1"/>
          </p:cNvSpPr>
          <p:nvPr>
            <p:ph idx="1"/>
          </p:nvPr>
        </p:nvSpPr>
        <p:spPr>
          <a:xfrm>
            <a:off x="0" y="1592318"/>
            <a:ext cx="12192001" cy="5265682"/>
          </a:xfrm>
        </p:spPr>
        <p:txBody>
          <a:bodyPr>
            <a:noAutofit/>
          </a:bodyPr>
          <a:lstStyle/>
          <a:p>
            <a:r>
              <a:rPr lang="pt-BR" sz="2000" dirty="0">
                <a:solidFill>
                  <a:srgbClr val="002060"/>
                </a:solidFill>
              </a:rPr>
              <a:t>00. Introdução a Eletrônica básica</a:t>
            </a:r>
          </a:p>
          <a:p>
            <a:r>
              <a:rPr lang="pt-BR" sz="2000" dirty="0">
                <a:solidFill>
                  <a:srgbClr val="002060"/>
                </a:solidFill>
              </a:rPr>
              <a:t>01. Circuito Aberto x Circuito Fechado					02. Arduíno</a:t>
            </a:r>
          </a:p>
          <a:p>
            <a:r>
              <a:rPr lang="pt-BR" sz="2000" dirty="0">
                <a:solidFill>
                  <a:srgbClr val="002060"/>
                </a:solidFill>
              </a:rPr>
              <a:t>03. LED + Resistor							04. Conceitos de Corrente / Tensão</a:t>
            </a:r>
          </a:p>
          <a:p>
            <a:r>
              <a:rPr lang="pt-BR" sz="2000" dirty="0">
                <a:solidFill>
                  <a:srgbClr val="002060"/>
                </a:solidFill>
              </a:rPr>
              <a:t>05. Conceitos de programação (variável e condição)			06. Protoboard</a:t>
            </a:r>
          </a:p>
          <a:p>
            <a:r>
              <a:rPr lang="pt-BR" sz="2000" dirty="0">
                <a:solidFill>
                  <a:srgbClr val="002060"/>
                </a:solidFill>
              </a:rPr>
              <a:t>07. Botão - Acendendo LED manualmente					08. PWM - Alterando luminosidade do LED</a:t>
            </a:r>
          </a:p>
          <a:p>
            <a:r>
              <a:rPr lang="pt-BR" sz="2000" dirty="0">
                <a:solidFill>
                  <a:srgbClr val="002060"/>
                </a:solidFill>
              </a:rPr>
              <a:t>09. LDR - Ajuste de luminosidade automática				10. Servo motor - Aprendendo a utilizar</a:t>
            </a:r>
          </a:p>
          <a:p>
            <a:r>
              <a:rPr lang="pt-BR" sz="2000" dirty="0">
                <a:solidFill>
                  <a:srgbClr val="002060"/>
                </a:solidFill>
              </a:rPr>
              <a:t>11. Potenciômetro - Controlando manualmente um servo motor		12. Ponte H - Ligando motor DC</a:t>
            </a:r>
          </a:p>
          <a:p>
            <a:r>
              <a:rPr lang="pt-BR" sz="2000" dirty="0">
                <a:solidFill>
                  <a:srgbClr val="002060"/>
                </a:solidFill>
              </a:rPr>
              <a:t>13. Controlando o sentido do motor					14. Buzzer - Fazendo um mini piano</a:t>
            </a:r>
          </a:p>
          <a:p>
            <a:r>
              <a:rPr lang="pt-BR" sz="2000" dirty="0">
                <a:solidFill>
                  <a:srgbClr val="002060"/>
                </a:solidFill>
              </a:rPr>
              <a:t>15. Sensor Ultrassônico - alarme de presença				16. Sensor Infravermelho - Detectando a linha							18. Projeto Final</a:t>
            </a:r>
          </a:p>
          <a:p>
            <a:r>
              <a:rPr lang="pt-BR" sz="2000" dirty="0">
                <a:solidFill>
                  <a:srgbClr val="002060"/>
                </a:solidFill>
              </a:rPr>
              <a:t>17. Seguidor de Linha – Básico</a:t>
            </a:r>
          </a:p>
        </p:txBody>
      </p:sp>
    </p:spTree>
    <p:extLst>
      <p:ext uri="{BB962C8B-B14F-4D97-AF65-F5344CB8AC3E}">
        <p14:creationId xmlns:p14="http://schemas.microsoft.com/office/powerpoint/2010/main" val="26462487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03D679E-9359-4DE4-AA25-8FF5F91811A1}"/>
              </a:ext>
            </a:extLst>
          </p:cNvPr>
          <p:cNvSpPr>
            <a:spLocks noGrp="1"/>
          </p:cNvSpPr>
          <p:nvPr>
            <p:ph type="title"/>
          </p:nvPr>
        </p:nvSpPr>
        <p:spPr>
          <a:xfrm>
            <a:off x="901262" y="2025869"/>
            <a:ext cx="10389476" cy="2806262"/>
          </a:xfrm>
        </p:spPr>
        <p:txBody>
          <a:bodyPr>
            <a:normAutofit/>
          </a:bodyPr>
          <a:lstStyle/>
          <a:p>
            <a:r>
              <a:rPr lang="pt-BR" sz="6000" dirty="0">
                <a:solidFill>
                  <a:srgbClr val="FF0000"/>
                </a:solidFill>
              </a:rPr>
              <a:t>Obrigado!</a:t>
            </a:r>
          </a:p>
        </p:txBody>
      </p:sp>
    </p:spTree>
    <p:extLst>
      <p:ext uri="{BB962C8B-B14F-4D97-AF65-F5344CB8AC3E}">
        <p14:creationId xmlns:p14="http://schemas.microsoft.com/office/powerpoint/2010/main" val="2041765774"/>
      </p:ext>
    </p:extLst>
  </p:cSld>
  <p:clrMapOvr>
    <a:masterClrMapping/>
  </p:clrMapOvr>
</p:sld>
</file>

<file path=ppt/theme/theme1.xml><?xml version="1.0" encoding="utf-8"?>
<a:theme xmlns:a="http://schemas.openxmlformats.org/drawingml/2006/main" name="Pacote">
  <a:themeElements>
    <a:clrScheme name="Pacote">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cote">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cote">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71C241A9-A460-4AD1-916F-25308628A5BC}"/>
    </a:ext>
  </a:extLst>
</a:theme>
</file>

<file path=docProps/app.xml><?xml version="1.0" encoding="utf-8"?>
<Properties xmlns="http://schemas.openxmlformats.org/officeDocument/2006/extended-properties" xmlns:vt="http://schemas.openxmlformats.org/officeDocument/2006/docPropsVTypes">
  <Template>TM03457515[[fn=Exibir]]</Template>
  <TotalTime>275</TotalTime>
  <Words>689</Words>
  <Application>Microsoft Office PowerPoint</Application>
  <PresentationFormat>Widescreen</PresentationFormat>
  <Paragraphs>24</Paragraphs>
  <Slides>6</Slides>
  <Notes>0</Notes>
  <HiddenSlides>0</HiddenSlides>
  <MMClips>0</MMClips>
  <ScaleCrop>false</ScaleCrop>
  <HeadingPairs>
    <vt:vector size="6" baseType="variant">
      <vt:variant>
        <vt:lpstr>Fontes usadas</vt:lpstr>
      </vt:variant>
      <vt:variant>
        <vt:i4>2</vt:i4>
      </vt:variant>
      <vt:variant>
        <vt:lpstr>Tema</vt:lpstr>
      </vt:variant>
      <vt:variant>
        <vt:i4>1</vt:i4>
      </vt:variant>
      <vt:variant>
        <vt:lpstr>Títulos de slides</vt:lpstr>
      </vt:variant>
      <vt:variant>
        <vt:i4>6</vt:i4>
      </vt:variant>
    </vt:vector>
  </HeadingPairs>
  <TitlesOfParts>
    <vt:vector size="9" baseType="lpstr">
      <vt:lpstr>Arial</vt:lpstr>
      <vt:lpstr>Gill Sans MT</vt:lpstr>
      <vt:lpstr>Pacote</vt:lpstr>
      <vt:lpstr>Tinkercad como ferramenta para o ensino da robótica em tempos de pandemia.</vt:lpstr>
      <vt:lpstr>Tempos de pandemia: </vt:lpstr>
      <vt:lpstr>Ensino remoto:</vt:lpstr>
      <vt:lpstr>A solução para o ensino da robótica através de aulas remotas usando o tinkercad:</vt:lpstr>
      <vt:lpstr>Conteúdos do curso online de robótica:</vt:lpstr>
      <vt:lpstr>Obrigado!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Tinkercad como ferramenta para o ensino da robótica em tempos de pandemia.</dc:title>
  <dc:creator>STEVEN</dc:creator>
  <cp:lastModifiedBy>STEVEN</cp:lastModifiedBy>
  <cp:revision>19</cp:revision>
  <dcterms:created xsi:type="dcterms:W3CDTF">2020-09-08T01:49:08Z</dcterms:created>
  <dcterms:modified xsi:type="dcterms:W3CDTF">2020-09-08T19:51:51Z</dcterms:modified>
</cp:coreProperties>
</file>