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06FC-280F-541C-5A12-D2EEE0957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74333-1F7F-9A24-35E6-27DE532B1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E7D27-5B39-ACED-0130-E3D939C5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1B-78C8-1646-B243-CF03FE5AF48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AE2EF-06F7-FDB5-B041-B850E6DF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7C8A4-B158-C8DE-A027-919C1EAB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1F12-F11C-C149-B14A-A7D883D43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2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0700D-0D29-C752-D617-7C529615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69235-4565-0260-3AF3-65B3B6A17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4D586-04B2-0566-731F-3E78A0E1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1B-78C8-1646-B243-CF03FE5AF48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F29BF-11D0-44F2-BCBB-CC83BE22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21B3F-32CC-C0E5-BF6F-6FFDF5CB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1F12-F11C-C149-B14A-A7D883D43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8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4B3D9E-EC86-D768-BCC1-5041F516E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09301-B35A-8F3F-B0B5-37DF3B394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1687F-F12E-3B7F-5718-1FAC27B8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1B-78C8-1646-B243-CF03FE5AF48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1A361-CED2-9535-17F1-80870B98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69977-1A6C-7909-4EB0-FBC1FF5E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1F12-F11C-C149-B14A-A7D883D43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3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4599-924D-D246-16CF-0871674A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26023-100E-590B-C902-A7A181B1D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E07ED-36C3-3A07-199C-8D959902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1B-78C8-1646-B243-CF03FE5AF48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6D458-E2F1-AC32-71BD-F4F76F0C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D5BE4-DE26-A9A3-4785-6BAF1277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1F12-F11C-C149-B14A-A7D883D43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8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043E-6673-8D75-1E8D-70DD8C4B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6CD62-B987-241A-BADE-B4C8108B9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9C120-4AF9-96C5-5015-F155C8F4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1B-78C8-1646-B243-CF03FE5AF48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D6261-2CB6-5345-9AE6-499C3BE06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C0602-2937-E9D1-545E-719FA899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1F12-F11C-C149-B14A-A7D883D43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2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95B8-1BEE-BAFF-E8E5-FB6FB670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11041-7BE4-81E8-C893-B04C49EBF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8D601-3591-95EE-4814-09452C67B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02C55-448D-15E1-0795-1F76F7ED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1B-78C8-1646-B243-CF03FE5AF48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F20AC-F32E-4441-E77E-5E5B51A7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63610-0905-DFD2-8168-C24C30D3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1F12-F11C-C149-B14A-A7D883D43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4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89C3-E629-1D2D-37BF-8C9D80807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20DC1-7FFF-3664-858D-A8BD58C01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00E72-570D-B927-E7DE-BC2A47C95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BECB3-D077-A5CF-E00D-896C6D7DC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0818B-9004-C420-42CE-09B7E65D1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97FC15-6781-C9C8-3234-286DDFC53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1B-78C8-1646-B243-CF03FE5AF48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9DEC34-989E-DFA0-E799-7C930EC1C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B70A6-687C-2657-9ADF-58551436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1F12-F11C-C149-B14A-A7D883D43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4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709D6-99A9-1D6A-AB47-06814E2B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E8AE1-6AB9-0B87-8F39-12DE5789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1B-78C8-1646-B243-CF03FE5AF48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05DA0-50FA-CDA4-A29F-F9C17BE6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131C8-FFC2-5CAF-C335-7A3E10CC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1F12-F11C-C149-B14A-A7D883D43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3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1B8B5B-AD94-487F-512C-4024937B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1B-78C8-1646-B243-CF03FE5AF48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181D2-D3CB-25A1-B1C6-24AF79C7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6490E-24CE-4B3F-7304-551FA440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1F12-F11C-C149-B14A-A7D883D43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E438-922B-9367-4686-7ADC21BD7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1841-AE03-1446-2752-75DB7102A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52742-88E8-37F3-0D22-C0266BD51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6FBC3-307A-C0F1-1111-1410BB58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1B-78C8-1646-B243-CF03FE5AF48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AA4A3-D0C2-B997-C9CF-03505F52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B3B48-7E31-23E9-55E4-E4D1B8D6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1F12-F11C-C149-B14A-A7D883D43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3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DECE-C976-687F-C6CD-47063576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FF0696-0DE1-5A14-E7CE-DD8C50A10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8561C-7ED9-BE54-B437-BE8A6F1F9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8CF5A-BC15-3CE6-C462-20C10F21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1B-78C8-1646-B243-CF03FE5AF48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9996A-3291-7D43-1EBB-1F00173D3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1F50D-809B-243A-880A-6A560565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1F12-F11C-C149-B14A-A7D883D43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6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185BA-1E55-5208-C8DD-09B03061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ECDCA-3B8A-B7CA-EC94-207AFE897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90BA0-9D10-E068-D84C-B28A9422E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A151B-78C8-1646-B243-CF03FE5AF48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D09E-CE2B-2C34-1AA3-72D5E91FD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15228-9B08-A606-F09A-0469988DC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71F12-F11C-C149-B14A-A7D883D43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7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76BA7B-76B7-A9EA-C842-9856D7509697}"/>
              </a:ext>
            </a:extLst>
          </p:cNvPr>
          <p:cNvCxnSpPr/>
          <p:nvPr/>
        </p:nvCxnSpPr>
        <p:spPr>
          <a:xfrm>
            <a:off x="1390436" y="3811712"/>
            <a:ext cx="94111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19D9A89-6619-5AA7-B425-C73F95743BE4}"/>
              </a:ext>
            </a:extLst>
          </p:cNvPr>
          <p:cNvSpPr txBox="1"/>
          <p:nvPr/>
        </p:nvSpPr>
        <p:spPr>
          <a:xfrm>
            <a:off x="234594" y="3244334"/>
            <a:ext cx="231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Generative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F3589-EA10-E3D9-E899-388C9C21667E}"/>
              </a:ext>
            </a:extLst>
          </p:cNvPr>
          <p:cNvSpPr txBox="1"/>
          <p:nvPr/>
        </p:nvSpPr>
        <p:spPr>
          <a:xfrm>
            <a:off x="9645721" y="3136612"/>
            <a:ext cx="2311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Fully nonparametric 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7F1496-E808-EBBF-AE3D-5774D78AF452}"/>
              </a:ext>
            </a:extLst>
          </p:cNvPr>
          <p:cNvSpPr txBox="1"/>
          <p:nvPr/>
        </p:nvSpPr>
        <p:spPr>
          <a:xfrm>
            <a:off x="234594" y="4009759"/>
            <a:ext cx="2311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Pros: Flexible</a:t>
            </a:r>
          </a:p>
          <a:p>
            <a:pPr algn="ctr"/>
            <a:r>
              <a:rPr lang="en-US" sz="1600" dirty="0"/>
              <a:t>Cons: Assumes too much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EE34F-6436-345F-FEB6-AAF859BD82F3}"/>
              </a:ext>
            </a:extLst>
          </p:cNvPr>
          <p:cNvSpPr txBox="1"/>
          <p:nvPr/>
        </p:nvSpPr>
        <p:spPr>
          <a:xfrm>
            <a:off x="9645720" y="4009758"/>
            <a:ext cx="2311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Pros: Easy to interpret</a:t>
            </a:r>
          </a:p>
          <a:p>
            <a:pPr algn="ctr"/>
            <a:r>
              <a:rPr lang="en-US" sz="1600" dirty="0"/>
              <a:t>Cons: Inflexible, “fights last war”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4452B1-FB51-4998-7D9C-5E65E1F769B3}"/>
              </a:ext>
            </a:extLst>
          </p:cNvPr>
          <p:cNvSpPr txBox="1"/>
          <p:nvPr/>
        </p:nvSpPr>
        <p:spPr>
          <a:xfrm>
            <a:off x="4940158" y="3244333"/>
            <a:ext cx="231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CAViaR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28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Moen</dc:creator>
  <cp:lastModifiedBy>Steven Moen</cp:lastModifiedBy>
  <cp:revision>1</cp:revision>
  <dcterms:created xsi:type="dcterms:W3CDTF">2022-12-06T22:24:13Z</dcterms:created>
  <dcterms:modified xsi:type="dcterms:W3CDTF">2022-12-07T01:20:52Z</dcterms:modified>
</cp:coreProperties>
</file>