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6" r:id="rId11"/>
    <p:sldId id="267" r:id="rId12"/>
    <p:sldId id="268" r:id="rId13"/>
    <p:sldId id="269" r:id="rId14"/>
    <p:sldId id="264" r:id="rId15"/>
    <p:sldId id="271" r:id="rId16"/>
    <p:sldId id="270" r:id="rId17"/>
  </p:sldIdLst>
  <p:sldSz cx="12192000" cy="6858000"/>
  <p:notesSz cx="6858000" cy="9144000"/>
  <p:embeddedFontLst>
    <p:embeddedFont>
      <p:font typeface="Pokemon GB" pitchFamily="2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8bitoperator" panose="02010501010101010101" pitchFamily="2" charset="0"/>
      <p:regular r:id="rId21"/>
    </p:embeddedFont>
    <p:embeddedFont>
      <p:font typeface="Pokemon Solid" panose="040B0500000000000000" pitchFamily="82" charset="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F27E3E"/>
    <a:srgbClr val="825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7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32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6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1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30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1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33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31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7548-97C3-46B5-B6F4-7C507BC4CE00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2B82-3002-476D-A860-ABDAB56F8A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01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design-patterns-java-structural&amp;author=bryan-hansen&amp;name=design-patterns-java-structural-m8&amp;clip=0&amp;mode=l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893" y="775098"/>
            <a:ext cx="9144000" cy="1703556"/>
          </a:xfrm>
          <a:effectLst/>
        </p:spPr>
        <p:txBody>
          <a:bodyPr>
            <a:normAutofit/>
          </a:bodyPr>
          <a:lstStyle/>
          <a:p>
            <a:r>
              <a:rPr lang="es-ES" sz="8800" dirty="0" smtClean="0">
                <a:latin typeface="Pokemon Solid" panose="040B0500000000000000" pitchFamily="82" charset="2"/>
              </a:rPr>
              <a:t>Patrón Proxy</a:t>
            </a:r>
            <a:endParaRPr lang="es-ES" sz="8800" dirty="0">
              <a:latin typeface="Pokemon Solid" panose="040B0500000000000000" pitchFamily="82" charset="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553" y="2477155"/>
            <a:ext cx="5540679" cy="721159"/>
          </a:xfrm>
        </p:spPr>
        <p:txBody>
          <a:bodyPr>
            <a:normAutofit/>
          </a:bodyPr>
          <a:lstStyle/>
          <a:p>
            <a:r>
              <a:rPr lang="es-ES" sz="1800" b="1" dirty="0" smtClean="0">
                <a:latin typeface="Pokemon GB" pitchFamily="2" charset="0"/>
              </a:rPr>
              <a:t>Juliana Díaz</a:t>
            </a:r>
            <a:br>
              <a:rPr lang="es-ES" sz="1800" b="1" dirty="0" smtClean="0">
                <a:latin typeface="Pokemon GB" pitchFamily="2" charset="0"/>
              </a:rPr>
            </a:br>
            <a:r>
              <a:rPr lang="es-ES" sz="1800" b="1" dirty="0" smtClean="0">
                <a:latin typeface="Pokemon GB" pitchFamily="2" charset="0"/>
              </a:rPr>
              <a:t> Steven Puerto</a:t>
            </a:r>
            <a:endParaRPr lang="es-ES" sz="1800" b="1" dirty="0">
              <a:latin typeface="Pokemon GB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663879" y="6051247"/>
            <a:ext cx="10922696" cy="80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latin typeface="Pokemon GB" pitchFamily="2" charset="0"/>
              </a:rPr>
              <a:t>© 2017 Universidad Sergio Arboleda.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745249" y="2109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TM</a:t>
            </a:r>
            <a:endParaRPr lang="es-ES" b="1" dirty="0">
              <a:latin typeface="Pokemon GB" pitchFamily="2" charset="0"/>
            </a:endParaRPr>
          </a:p>
        </p:txBody>
      </p:sp>
      <p:pic>
        <p:nvPicPr>
          <p:cNvPr id="1028" name="Picture 4" descr="Resultado de imagen para black and white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46" y="3294345"/>
            <a:ext cx="2211520" cy="22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Proxy Virtual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889725" y="1776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355547" y="2472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078822" y="2510959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903227" y="2103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702104" y="2755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67662" y="1455010"/>
            <a:ext cx="67490" cy="177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4167" y="3180024"/>
            <a:ext cx="6390029" cy="54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744326" y="30224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Nº 2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87353" y="3578496"/>
            <a:ext cx="10532774" cy="92260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367547" y="3712650"/>
            <a:ext cx="985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Controla el acceso a un recurso que es costoso de crear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317819" y="4899570"/>
            <a:ext cx="5387770" cy="13250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3575550" y="5086496"/>
            <a:ext cx="541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Trata de evitar la creación hasta que el objeto es necesitado.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26" y="1828865"/>
            <a:ext cx="926299" cy="9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Pokemon Solid" panose="040B0500000000000000" pitchFamily="82" charset="2"/>
              </a:rPr>
              <a:t>Proxy V</a:t>
            </a:r>
            <a:r>
              <a:rPr lang="es-ES" sz="6000" dirty="0" smtClean="0">
                <a:latin typeface="Pokemon Solid" panose="040B0500000000000000" pitchFamily="82" charset="2"/>
              </a:rPr>
              <a:t>irtual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581654" y="2016690"/>
            <a:ext cx="9077995" cy="44968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295639" y="397272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Cliente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68881" y="397272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Proxy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013126" y="3926558"/>
            <a:ext cx="182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Objeto Real</a:t>
            </a:r>
            <a:endParaRPr lang="es-ES" sz="1600" dirty="0">
              <a:latin typeface="Pokemon GB" pitchFamily="2" charset="0"/>
            </a:endParaRPr>
          </a:p>
        </p:txBody>
      </p:sp>
      <p:cxnSp>
        <p:nvCxnSpPr>
          <p:cNvPr id="12" name="Conector curvado 11"/>
          <p:cNvCxnSpPr>
            <a:stCxn id="9" idx="0"/>
            <a:endCxn id="14" idx="0"/>
          </p:cNvCxnSpPr>
          <p:nvPr/>
        </p:nvCxnSpPr>
        <p:spPr>
          <a:xfrm rot="5400000" flipH="1" flipV="1">
            <a:off x="4696660" y="2486103"/>
            <a:ext cx="12700" cy="2973242"/>
          </a:xfrm>
          <a:prstGeom prst="curvedConnector3">
            <a:avLst>
              <a:gd name="adj1" fmla="val 377259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600601" y="3100807"/>
            <a:ext cx="220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Pokemon GB" pitchFamily="2" charset="0"/>
              </a:rPr>
              <a:t>Llamar()</a:t>
            </a:r>
            <a:endParaRPr lang="es-ES" sz="1400" dirty="0">
              <a:latin typeface="Pokemon GB" pitchFamily="2" charset="0"/>
            </a:endParaRPr>
          </a:p>
        </p:txBody>
      </p:sp>
      <p:cxnSp>
        <p:nvCxnSpPr>
          <p:cNvPr id="22" name="Conector curvado 21"/>
          <p:cNvCxnSpPr>
            <a:stCxn id="14" idx="0"/>
            <a:endCxn id="16" idx="0"/>
          </p:cNvCxnSpPr>
          <p:nvPr/>
        </p:nvCxnSpPr>
        <p:spPr>
          <a:xfrm rot="5400000" flipH="1" flipV="1">
            <a:off x="7532320" y="2577519"/>
            <a:ext cx="46166" cy="2744245"/>
          </a:xfrm>
          <a:prstGeom prst="curvedConnector3">
            <a:avLst>
              <a:gd name="adj1" fmla="val 8664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Variaciones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2" y="1835621"/>
            <a:ext cx="1105395" cy="1105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47762" y="18611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20230" y="2303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3505" y="234188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703506" y="1803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78879" y="2203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7762" y="3192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20230" y="363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43505" y="3673415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7703506" y="313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878879" y="3534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4697" y="4290336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20230" y="4952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43505" y="499060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98782" y="44288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78879" y="4852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9" y="3230085"/>
            <a:ext cx="775239" cy="7752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75" y="4395137"/>
            <a:ext cx="775239" cy="77523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567369" y="5621867"/>
            <a:ext cx="9369469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796626" y="59066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Elige una Variación.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Triángulo isósceles 25"/>
          <p:cNvSpPr/>
          <p:nvPr/>
        </p:nvSpPr>
        <p:spPr>
          <a:xfrm rot="5400000">
            <a:off x="1938904" y="4617070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5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Proxy Control Protección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355547" y="2472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078822" y="2510959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903227" y="2103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702104" y="2755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67662" y="1455010"/>
            <a:ext cx="67490" cy="177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4167" y="3180024"/>
            <a:ext cx="6390029" cy="54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744326" y="30224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Nº 3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38200" y="4453129"/>
            <a:ext cx="10532774" cy="130665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320557" y="4778477"/>
            <a:ext cx="985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Controla el acceso de recursos dependiendo de sus permisos de acceso.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551240" y="1508021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11" y="1975932"/>
            <a:ext cx="922168" cy="9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Problemas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1026" y="1862430"/>
            <a:ext cx="10532774" cy="3586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590586" y="2724921"/>
            <a:ext cx="78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Solo se puede usar un proxy.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Triángulo isósceles 5"/>
          <p:cNvSpPr/>
          <p:nvPr/>
        </p:nvSpPr>
        <p:spPr>
          <a:xfrm rot="5400000">
            <a:off x="1001154" y="2763522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590586" y="3410019"/>
            <a:ext cx="78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Agrega otra capa de abstracción.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5400000">
            <a:off x="1001154" y="3448620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590586" y="4133893"/>
            <a:ext cx="78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Similar a otros patrones.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01154" y="4172494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9101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Comparación con Otros Patrones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38200" y="2914616"/>
            <a:ext cx="4896394" cy="3586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505303" y="2914616"/>
            <a:ext cx="4848497" cy="3586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127629" y="2330928"/>
            <a:ext cx="231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Decorador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770783" y="2362793"/>
            <a:ext cx="231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Proxy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655147" y="3102499"/>
            <a:ext cx="454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Puede agregar funcionalidad, pero no es su propósito principal.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655147" y="4660709"/>
            <a:ext cx="45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Solo se puede tener uno.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655147" y="5664921"/>
            <a:ext cx="45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Sucede en tiempo de compilación.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11993" y="3102498"/>
            <a:ext cx="45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Agrega funcionalidad de manera dinámica.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11993" y="4161167"/>
            <a:ext cx="454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Va en cadena.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011993" y="4652830"/>
            <a:ext cx="45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Siempre le apunta a algo de su mismo tipo.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11993" y="5698491"/>
            <a:ext cx="45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Sucede en tiempo de ejecución</a:t>
            </a:r>
            <a:endParaRPr lang="es-ES" dirty="0">
              <a:latin typeface="Pokemon G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Referencias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[1] </a:t>
            </a:r>
            <a:r>
              <a:rPr lang="es-ES" sz="3200" dirty="0" err="1" smtClean="0"/>
              <a:t>Freeman</a:t>
            </a:r>
            <a:r>
              <a:rPr lang="es-ES" sz="3200" dirty="0" smtClean="0"/>
              <a:t>, E. (2004, Octubre). </a:t>
            </a:r>
            <a:r>
              <a:rPr lang="es-ES" sz="3200" i="1" dirty="0" smtClean="0"/>
              <a:t>Head </a:t>
            </a:r>
            <a:r>
              <a:rPr lang="es-ES" sz="3200" i="1" dirty="0" err="1" smtClean="0"/>
              <a:t>First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Design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Patterns</a:t>
            </a:r>
            <a:r>
              <a:rPr lang="es-ES" sz="3200" dirty="0" smtClean="0"/>
              <a:t>. Capitulo 13.</a:t>
            </a:r>
          </a:p>
          <a:p>
            <a:r>
              <a:rPr lang="es-ES" sz="3200" dirty="0" smtClean="0"/>
              <a:t>[2]</a:t>
            </a:r>
            <a:r>
              <a:rPr lang="es-ES" sz="3200" dirty="0" err="1" smtClean="0"/>
              <a:t>Shvets</a:t>
            </a:r>
            <a:r>
              <a:rPr lang="es-ES" sz="3200" dirty="0" smtClean="0"/>
              <a:t>, A. </a:t>
            </a:r>
            <a:r>
              <a:rPr lang="es-ES" sz="3200" dirty="0" err="1" smtClean="0"/>
              <a:t>Design</a:t>
            </a:r>
            <a:r>
              <a:rPr lang="es-ES" sz="3200" dirty="0" smtClean="0"/>
              <a:t> </a:t>
            </a:r>
            <a:r>
              <a:rPr lang="es-ES" sz="3200" dirty="0" err="1" smtClean="0"/>
              <a:t>Patterns</a:t>
            </a:r>
            <a:r>
              <a:rPr lang="es-ES" sz="3200" dirty="0" smtClean="0"/>
              <a:t> </a:t>
            </a:r>
            <a:r>
              <a:rPr lang="es-ES" sz="3200" dirty="0" err="1" smtClean="0"/>
              <a:t>Explained</a:t>
            </a:r>
            <a:r>
              <a:rPr lang="es-ES" sz="3200" dirty="0" smtClean="0"/>
              <a:t> </a:t>
            </a:r>
            <a:r>
              <a:rPr lang="es-ES" sz="3200" dirty="0" err="1" smtClean="0"/>
              <a:t>Simply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[3]Hansen, B. Proxy </a:t>
            </a:r>
            <a:r>
              <a:rPr lang="es-ES" sz="3200" dirty="0" err="1" smtClean="0"/>
              <a:t>Pattern</a:t>
            </a:r>
            <a:r>
              <a:rPr lang="es-ES" sz="3200" dirty="0" smtClean="0"/>
              <a:t>. </a:t>
            </a:r>
            <a:r>
              <a:rPr lang="es-ES" sz="3200" dirty="0" err="1" smtClean="0"/>
              <a:t>Pluralsight</a:t>
            </a:r>
            <a:r>
              <a:rPr lang="es-ES" sz="3200" dirty="0" smtClean="0"/>
              <a:t>. [En línea]. Disponible en</a:t>
            </a:r>
            <a:r>
              <a:rPr lang="es-ES" sz="3200" dirty="0"/>
              <a:t>: </a:t>
            </a:r>
            <a:r>
              <a:rPr lang="es-ES" sz="3200" dirty="0">
                <a:hlinkClick r:id="rId2"/>
              </a:rPr>
              <a:t>https://</a:t>
            </a:r>
            <a:r>
              <a:rPr lang="es-ES" sz="3200" dirty="0" smtClean="0">
                <a:hlinkClick r:id="rId2"/>
              </a:rPr>
              <a:t>app.pluralsight.com/player?course=design-patterns-java-structural&amp;author=bryan-hansen&amp;name=design-patterns-java-structural-m8&amp;clip=0&amp;mode=live</a:t>
            </a: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19996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¿Qué es un Proxy?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2050" name="Picture 2" descr="Resultado de imagen para good cop bad c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82" y="4398114"/>
            <a:ext cx="3479235" cy="22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ro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9" y="2042895"/>
            <a:ext cx="4231492" cy="21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curvado 4"/>
          <p:cNvCxnSpPr>
            <a:endCxn id="2050" idx="1"/>
          </p:cNvCxnSpPr>
          <p:nvPr/>
        </p:nvCxnSpPr>
        <p:spPr>
          <a:xfrm rot="16200000" flipH="1">
            <a:off x="2923948" y="4090633"/>
            <a:ext cx="1727678" cy="11371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484620" y="2580947"/>
            <a:ext cx="445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Controla y Administra el Acceso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439989" y="2222604"/>
            <a:ext cx="4545874" cy="16400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4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Conceptos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04948" y="2093176"/>
            <a:ext cx="1094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Proporciona un sustituto para un objeto con el fin de controlar el acceso hacia él.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6390" y="1977841"/>
            <a:ext cx="11129554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31223" y="3175269"/>
            <a:ext cx="5529943" cy="29512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115785" y="3475179"/>
            <a:ext cx="482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Cuando se quiere encapsular un objeto real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29937" y="4950823"/>
            <a:ext cx="482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Permite adicionar funcionalidades al objeto encapsulado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4" name="Triángulo isósceles 3"/>
          <p:cNvSpPr/>
          <p:nvPr/>
        </p:nvSpPr>
        <p:spPr>
          <a:xfrm rot="5400000">
            <a:off x="629801" y="3790779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/>
          <p:cNvSpPr/>
          <p:nvPr/>
        </p:nvSpPr>
        <p:spPr>
          <a:xfrm rot="5400000">
            <a:off x="658104" y="5266423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6348945" y="3175269"/>
            <a:ext cx="5277000" cy="29512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814460" y="3475179"/>
            <a:ext cx="481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Mejora aspectos de seguridad, simplicidad, acceso remoto y costo.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Triángulo isósceles 16"/>
          <p:cNvSpPr/>
          <p:nvPr/>
        </p:nvSpPr>
        <p:spPr>
          <a:xfrm rot="5400000">
            <a:off x="6444953" y="3929277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814460" y="4890475"/>
            <a:ext cx="481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 proxy es llamado para acceder al objeto real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9" name="Triángulo isósceles 18"/>
          <p:cNvSpPr/>
          <p:nvPr/>
        </p:nvSpPr>
        <p:spPr>
          <a:xfrm rot="5400000">
            <a:off x="6444952" y="5206075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7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7" grpId="0" animBg="1"/>
      <p:bldP spid="17" grpId="1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Diagrama de Clases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9574" t="25447" r="36011" b="29018"/>
          <a:stretch/>
        </p:blipFill>
        <p:spPr>
          <a:xfrm>
            <a:off x="1863634" y="2207622"/>
            <a:ext cx="8801498" cy="414092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3007" y="2456189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1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312333" y="2181869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2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92733" y="5234223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3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421292" y="4790085"/>
            <a:ext cx="487680" cy="4441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Pokemon GB" pitchFamily="2" charset="0"/>
              </a:rPr>
              <a:t>4</a:t>
            </a:r>
            <a:endParaRPr lang="es-ES" dirty="0">
              <a:solidFill>
                <a:schemeClr val="tx1"/>
              </a:solidFill>
              <a:latin typeface="Pokemon G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Ejemplo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90" y="1803422"/>
            <a:ext cx="6761576" cy="4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Variaciones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2" y="1835621"/>
            <a:ext cx="1105395" cy="1105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47762" y="18611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20230" y="2303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3505" y="234188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703506" y="1803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78879" y="2203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7762" y="3192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20230" y="363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43505" y="3673415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7703506" y="313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878879" y="3534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4697" y="4290336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20230" y="4952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43505" y="499060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98782" y="44288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78879" y="4852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9" y="3230085"/>
            <a:ext cx="775239" cy="7752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75" y="4395137"/>
            <a:ext cx="775239" cy="77523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567369" y="5621867"/>
            <a:ext cx="9369469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796626" y="59066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Elige una Variación.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Triángulo isósceles 25"/>
          <p:cNvSpPr/>
          <p:nvPr/>
        </p:nvSpPr>
        <p:spPr>
          <a:xfrm rot="5400000">
            <a:off x="1844223" y="2145471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Proxy Remoto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97" y="1785441"/>
            <a:ext cx="1182605" cy="1182605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6889725" y="17762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355547" y="2472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078822" y="2510959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7903227" y="2103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702104" y="2755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67662" y="1455010"/>
            <a:ext cx="67490" cy="177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124167" y="3180024"/>
            <a:ext cx="6390029" cy="54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2744326" y="30224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Nº 1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87353" y="3578496"/>
            <a:ext cx="10532774" cy="6971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367547" y="3749063"/>
            <a:ext cx="985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Controla el acceso a un objeto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87353" y="4485326"/>
            <a:ext cx="4222850" cy="15653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052502" y="4667848"/>
            <a:ext cx="37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Es la representación local de un objeto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592497" y="5536504"/>
            <a:ext cx="1941925" cy="33167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357441" y="5074839"/>
            <a:ext cx="376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Pokemon GB" pitchFamily="2" charset="0"/>
              </a:rPr>
              <a:t>java.rmi.</a:t>
            </a:r>
            <a:r>
              <a:rPr lang="es-ES" sz="2400" dirty="0" smtClean="0">
                <a:latin typeface="8bitoperator" panose="02010501010101010101" pitchFamily="2" charset="0"/>
              </a:rPr>
              <a:t>*</a:t>
            </a:r>
            <a:endParaRPr lang="es-ES" sz="2400" dirty="0">
              <a:latin typeface="Pokemon G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Pokemon Solid" panose="040B0500000000000000" pitchFamily="82" charset="2"/>
              </a:rPr>
              <a:t>Proxy Remoto</a:t>
            </a:r>
          </a:p>
        </p:txBody>
      </p:sp>
      <p:sp>
        <p:nvSpPr>
          <p:cNvPr id="4" name="Elipse 3"/>
          <p:cNvSpPr/>
          <p:nvPr/>
        </p:nvSpPr>
        <p:spPr>
          <a:xfrm>
            <a:off x="1581655" y="3028516"/>
            <a:ext cx="3253392" cy="250735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7621493" y="3028516"/>
            <a:ext cx="3253392" cy="250735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57228" y="2425456"/>
            <a:ext cx="270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Pila Local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97066" y="2425456"/>
            <a:ext cx="270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Pokemon GB" pitchFamily="2" charset="0"/>
              </a:rPr>
              <a:t>Pila Remota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76794" y="2154477"/>
            <a:ext cx="438411" cy="3594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857228" y="4353818"/>
            <a:ext cx="182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Objeto Cliente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82659" y="3781536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 Proxy</a:t>
            </a:r>
            <a:endParaRPr lang="es-ES" sz="1600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178052" y="3989803"/>
            <a:ext cx="214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Pokemon GB" pitchFamily="2" charset="0"/>
              </a:rPr>
              <a:t>Objeto de</a:t>
            </a:r>
            <a:br>
              <a:rPr lang="es-ES" sz="1600" dirty="0" smtClean="0">
                <a:latin typeface="Pokemon GB" pitchFamily="2" charset="0"/>
              </a:rPr>
            </a:br>
            <a:r>
              <a:rPr lang="es-ES" sz="1600" dirty="0" smtClean="0">
                <a:latin typeface="Pokemon GB" pitchFamily="2" charset="0"/>
              </a:rPr>
              <a:t>Servicio</a:t>
            </a:r>
            <a:endParaRPr lang="es-ES" sz="1600" dirty="0">
              <a:latin typeface="Pokemon GB" pitchFamily="2" charset="0"/>
            </a:endParaRPr>
          </a:p>
        </p:txBody>
      </p:sp>
      <p:cxnSp>
        <p:nvCxnSpPr>
          <p:cNvPr id="13" name="Conector curvado 12"/>
          <p:cNvCxnSpPr>
            <a:stCxn id="9" idx="0"/>
          </p:cNvCxnSpPr>
          <p:nvPr/>
        </p:nvCxnSpPr>
        <p:spPr>
          <a:xfrm rot="5400000" flipH="1" flipV="1">
            <a:off x="2788487" y="3933955"/>
            <a:ext cx="403005" cy="4367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0" idx="0"/>
            <a:endCxn id="11" idx="0"/>
          </p:cNvCxnSpPr>
          <p:nvPr/>
        </p:nvCxnSpPr>
        <p:spPr>
          <a:xfrm rot="16200000" flipH="1">
            <a:off x="6368490" y="1110104"/>
            <a:ext cx="208267" cy="5551130"/>
          </a:xfrm>
          <a:prstGeom prst="curvedConnector3">
            <a:avLst>
              <a:gd name="adj1" fmla="val -3443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>
                <a:latin typeface="Pokemon Solid" panose="040B0500000000000000" pitchFamily="82" charset="2"/>
              </a:rPr>
              <a:t>Variaciones</a:t>
            </a:r>
            <a:endParaRPr lang="es-ES" sz="6000" dirty="0">
              <a:latin typeface="Pokemon Solid" panose="040B0500000000000000" pitchFamily="8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2" y="1835621"/>
            <a:ext cx="1105395" cy="11053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47762" y="18611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REMOTO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20230" y="2303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3505" y="234188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703506" y="1803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78879" y="2203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7762" y="3192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VIRTUAL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20230" y="36349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43505" y="3673415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7703506" y="313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878879" y="3534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34697" y="4290336"/>
            <a:ext cx="404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PROXY CONTROL </a:t>
            </a:r>
            <a:br>
              <a:rPr lang="es-ES" dirty="0" smtClean="0">
                <a:latin typeface="Pokemon GB" pitchFamily="2" charset="0"/>
              </a:rPr>
            </a:br>
            <a:r>
              <a:rPr lang="es-ES" dirty="0" smtClean="0">
                <a:latin typeface="Pokemon GB" pitchFamily="2" charset="0"/>
              </a:rPr>
              <a:t>PROTECIÓN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20230" y="4952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Pokemon GB" pitchFamily="2" charset="0"/>
              </a:rPr>
              <a:t>HP:</a:t>
            </a:r>
            <a:endParaRPr lang="es-ES" sz="1400" b="1" dirty="0">
              <a:latin typeface="Pokemon GB" pitchFamily="2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443505" y="4990604"/>
            <a:ext cx="3047059" cy="2308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98782" y="44288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Pokemon GB" pitchFamily="2" charset="0"/>
              </a:rPr>
              <a:t>:L 99</a:t>
            </a:r>
            <a:endParaRPr lang="es-ES" b="1" dirty="0">
              <a:latin typeface="Pokemon GB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878879" y="48521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270/270</a:t>
            </a:r>
            <a:endParaRPr lang="es-ES" dirty="0">
              <a:latin typeface="Pokemon GB" pitchFamily="2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9" y="3230085"/>
            <a:ext cx="775239" cy="7752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75" y="4395137"/>
            <a:ext cx="775239" cy="77523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1567369" y="5621867"/>
            <a:ext cx="9369469" cy="9221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796626" y="59066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Pokemon GB" pitchFamily="2" charset="0"/>
              </a:rPr>
              <a:t>Elige una Variación.</a:t>
            </a:r>
            <a:endParaRPr lang="es-ES" dirty="0">
              <a:latin typeface="Pokemon GB" pitchFamily="2" charset="0"/>
            </a:endParaRPr>
          </a:p>
        </p:txBody>
      </p:sp>
      <p:sp>
        <p:nvSpPr>
          <p:cNvPr id="26" name="Triángulo isósceles 25"/>
          <p:cNvSpPr/>
          <p:nvPr/>
        </p:nvSpPr>
        <p:spPr>
          <a:xfrm rot="5400000">
            <a:off x="1852187" y="3455529"/>
            <a:ext cx="446882" cy="29213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1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401</Words>
  <Application>Microsoft Office PowerPoint</Application>
  <PresentationFormat>Panorámica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Pokemon GB</vt:lpstr>
      <vt:lpstr>Calibri Light</vt:lpstr>
      <vt:lpstr>8bitoperator</vt:lpstr>
      <vt:lpstr>Arial</vt:lpstr>
      <vt:lpstr>Pokemon Solid</vt:lpstr>
      <vt:lpstr>Calibri</vt:lpstr>
      <vt:lpstr>Tema de Office</vt:lpstr>
      <vt:lpstr>Patrón Proxy</vt:lpstr>
      <vt:lpstr>¿Qué es un Proxy?</vt:lpstr>
      <vt:lpstr>Conceptos</vt:lpstr>
      <vt:lpstr>Diagrama de Clases</vt:lpstr>
      <vt:lpstr>Ejemplo</vt:lpstr>
      <vt:lpstr>Variaciones</vt:lpstr>
      <vt:lpstr>Proxy Remoto</vt:lpstr>
      <vt:lpstr>Proxy Remoto</vt:lpstr>
      <vt:lpstr>Variaciones</vt:lpstr>
      <vt:lpstr>Proxy Virtual</vt:lpstr>
      <vt:lpstr>Proxy Virtual</vt:lpstr>
      <vt:lpstr>Variaciones</vt:lpstr>
      <vt:lpstr>Proxy Control Protección</vt:lpstr>
      <vt:lpstr>Problemas</vt:lpstr>
      <vt:lpstr>Comparación con Otros Patrones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Proxy</dc:title>
  <dc:creator>Usuario</dc:creator>
  <cp:lastModifiedBy>Usuario</cp:lastModifiedBy>
  <cp:revision>119</cp:revision>
  <dcterms:created xsi:type="dcterms:W3CDTF">2017-04-27T03:59:04Z</dcterms:created>
  <dcterms:modified xsi:type="dcterms:W3CDTF">2017-04-28T13:11:59Z</dcterms:modified>
</cp:coreProperties>
</file>