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7cc3f777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7cc3f777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17cc3f777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17cc3f777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17cc3f777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17cc3f777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7cc3f777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17cc3f777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7cc3f777_0_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7cc3f777_0_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7cc3f777_0_1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7cc3f777_0_1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762633f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762633f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7cc3f777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7cc3f777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7cc3f777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17cc3f777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7cc3f777_0_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17cc3f777_0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7cc3f777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7cc3f777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7cc3f777_0_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7cc3f777_0_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762633f6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762633f6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7cc3f777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7cc3f777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Ứng dụng trắc nghiệm online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Prototype</a:t>
            </a:r>
            <a:endParaRPr sz="3600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Nhóm 1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1150" y="1908625"/>
            <a:ext cx="4672749" cy="26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72000" y="1964775"/>
            <a:ext cx="4229007" cy="26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2434925" y="35787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Màn hình p</a:t>
            </a:r>
            <a:r>
              <a:rPr lang="en-GB" b="1"/>
              <a:t>hòng chờ</a:t>
            </a:r>
            <a:endParaRPr b="1"/>
          </a:p>
        </p:txBody>
      </p:sp>
      <p:sp>
        <p:nvSpPr>
          <p:cNvPr id="113" name="Google Shape;113;p22"/>
          <p:cNvSpPr txBox="1"/>
          <p:nvPr/>
        </p:nvSpPr>
        <p:spPr>
          <a:xfrm>
            <a:off x="1929725" y="884150"/>
            <a:ext cx="1571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Người chơi</a:t>
            </a:r>
            <a:endParaRPr b="1"/>
          </a:p>
        </p:txBody>
      </p:sp>
      <p:sp>
        <p:nvSpPr>
          <p:cNvPr id="114" name="Google Shape;114;p22"/>
          <p:cNvSpPr txBox="1"/>
          <p:nvPr/>
        </p:nvSpPr>
        <p:spPr>
          <a:xfrm>
            <a:off x="5900650" y="884150"/>
            <a:ext cx="1571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Người quản trò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36775" y="916700"/>
            <a:ext cx="6525425" cy="41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2378538" y="12632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Màn hình câu hỏi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2434925" y="35787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Màn hình đáp án</a:t>
            </a:r>
            <a:endParaRPr b="1"/>
          </a:p>
        </p:txBody>
      </p:sp>
      <p:sp>
        <p:nvSpPr>
          <p:cNvPr id="126" name="Google Shape;126;p24"/>
          <p:cNvSpPr txBox="1"/>
          <p:nvPr/>
        </p:nvSpPr>
        <p:spPr>
          <a:xfrm>
            <a:off x="1929725" y="884150"/>
            <a:ext cx="1571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Người chơi</a:t>
            </a:r>
            <a:endParaRPr b="1"/>
          </a:p>
        </p:txBody>
      </p:sp>
      <p:sp>
        <p:nvSpPr>
          <p:cNvPr id="127" name="Google Shape;127;p24"/>
          <p:cNvSpPr txBox="1"/>
          <p:nvPr/>
        </p:nvSpPr>
        <p:spPr>
          <a:xfrm>
            <a:off x="5900650" y="884150"/>
            <a:ext cx="1571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Người quản trò</a:t>
            </a:r>
            <a:endParaRPr b="1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13655" y="1613025"/>
            <a:ext cx="4345682" cy="258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3675" y="1613017"/>
            <a:ext cx="4041902" cy="2583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2434925" y="35787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Màn hình kết quả (người chơi)</a:t>
            </a:r>
            <a:endParaRPr b="1"/>
          </a:p>
        </p:txBody>
      </p:sp>
      <p:sp>
        <p:nvSpPr>
          <p:cNvPr id="135" name="Google Shape;135;p25"/>
          <p:cNvSpPr txBox="1"/>
          <p:nvPr/>
        </p:nvSpPr>
        <p:spPr>
          <a:xfrm>
            <a:off x="1873625" y="829475"/>
            <a:ext cx="1571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Chế độ loại</a:t>
            </a:r>
            <a:endParaRPr b="1"/>
          </a:p>
        </p:txBody>
      </p:sp>
      <p:sp>
        <p:nvSpPr>
          <p:cNvPr id="136" name="Google Shape;136;p25"/>
          <p:cNvSpPr txBox="1"/>
          <p:nvPr/>
        </p:nvSpPr>
        <p:spPr>
          <a:xfrm>
            <a:off x="5753300" y="908450"/>
            <a:ext cx="18672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Chế độ tích điểm</a:t>
            </a:r>
            <a:endParaRPr b="1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2300" y="1606900"/>
            <a:ext cx="4509949" cy="25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12575" y="1459025"/>
            <a:ext cx="4354474" cy="27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779300"/>
            <a:ext cx="4724875" cy="310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2491075" y="35787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Màn hình kết quả tạm thời sau từng câu hỏi (người quản trò)</a:t>
            </a:r>
            <a:endParaRPr b="1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24869" y="1849474"/>
            <a:ext cx="4309781" cy="25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6367563" y="878575"/>
            <a:ext cx="1571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Chế độ loại</a:t>
            </a:r>
            <a:endParaRPr b="1"/>
          </a:p>
        </p:txBody>
      </p:sp>
      <p:sp>
        <p:nvSpPr>
          <p:cNvPr id="147" name="Google Shape;147;p26"/>
          <p:cNvSpPr txBox="1"/>
          <p:nvPr/>
        </p:nvSpPr>
        <p:spPr>
          <a:xfrm>
            <a:off x="1788675" y="878575"/>
            <a:ext cx="18672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Chế độ tích điểm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2434925" y="35787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Màn hình kết quả cuối cùng</a:t>
            </a:r>
            <a:endParaRPr b="1"/>
          </a:p>
        </p:txBody>
      </p:sp>
      <p:sp>
        <p:nvSpPr>
          <p:cNvPr id="153" name="Google Shape;153;p27"/>
          <p:cNvSpPr txBox="1"/>
          <p:nvPr/>
        </p:nvSpPr>
        <p:spPr>
          <a:xfrm>
            <a:off x="6367563" y="878575"/>
            <a:ext cx="1571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Chế độ loại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8675" y="878575"/>
            <a:ext cx="18672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Chế độ tích điểm</a:t>
            </a:r>
            <a:endParaRPr b="1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6775" y="1453450"/>
            <a:ext cx="4146337" cy="3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05512" y="1502575"/>
            <a:ext cx="4386088" cy="310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361950"/>
            <a:ext cx="8617585" cy="29000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424815"/>
            <a:ext cx="7075805" cy="4293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45350" y="68200"/>
            <a:ext cx="79404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434925" y="357875"/>
            <a:ext cx="45048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Đ</a:t>
            </a:r>
            <a:r>
              <a:rPr lang="en-GB" b="1"/>
              <a:t>ể tạo bộ câu hỏi, phòng mẫu (người quản trò)</a:t>
            </a:r>
            <a:endParaRPr b="1"/>
          </a:p>
        </p:txBody>
      </p:sp>
      <p:sp>
        <p:nvSpPr>
          <p:cNvPr id="66" name="Google Shape;66;p15"/>
          <p:cNvSpPr txBox="1"/>
          <p:nvPr/>
        </p:nvSpPr>
        <p:spPr>
          <a:xfrm>
            <a:off x="1714738" y="1013975"/>
            <a:ext cx="1571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Đăng nhập</a:t>
            </a:r>
            <a:endParaRPr b="1"/>
          </a:p>
        </p:txBody>
      </p:sp>
      <p:sp>
        <p:nvSpPr>
          <p:cNvPr id="67" name="Google Shape;67;p15"/>
          <p:cNvSpPr txBox="1"/>
          <p:nvPr/>
        </p:nvSpPr>
        <p:spPr>
          <a:xfrm>
            <a:off x="5753300" y="908450"/>
            <a:ext cx="22671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Danh sách phòng mẫu</a:t>
            </a:r>
            <a:endParaRPr b="1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5375" y="1670075"/>
            <a:ext cx="4345526" cy="26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390701" y="1662800"/>
            <a:ext cx="4348299" cy="2621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50525" y="152400"/>
            <a:ext cx="50160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52600" y="607625"/>
            <a:ext cx="56388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915" y="444500"/>
            <a:ext cx="7578725" cy="4254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3625" y="128575"/>
            <a:ext cx="7410450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15550" y="424975"/>
            <a:ext cx="7568025" cy="467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97950" y="208525"/>
            <a:ext cx="661035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WPS Presentation</Application>
  <PresentationFormat/>
  <Paragraphs>43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Prototype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trắc nghiệm onlinePrototype</dc:title>
  <dc:creator/>
  <cp:lastModifiedBy>Administrator</cp:lastModifiedBy>
  <cp:revision>3</cp:revision>
  <dcterms:created xsi:type="dcterms:W3CDTF">2020-03-29T06:04:00Z</dcterms:created>
  <dcterms:modified xsi:type="dcterms:W3CDTF">2020-04-12T10:04:26Z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