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 for C++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</a:p>
          <a:p>
            <a:r>
              <a:rPr lang="en-US" dirty="0" smtClean="0"/>
              <a:t>By: Mahboob 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b="1" dirty="0" smtClean="0"/>
              <a:t>normalization</a:t>
            </a:r>
            <a:r>
              <a:rPr lang="en-US" dirty="0" smtClean="0"/>
              <a:t>, or simply </a:t>
            </a:r>
            <a:r>
              <a:rPr lang="en-US" b="1" dirty="0" smtClean="0"/>
              <a:t>normalization</a:t>
            </a:r>
            <a:r>
              <a:rPr lang="en-US" dirty="0" smtClean="0"/>
              <a:t>, is the process of restructuring a relational database in accordance with a series of so-called normal forms in order to reduce data redundancy and improve data integrity.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view </a:t>
            </a:r>
            <a:r>
              <a:rPr lang="en-US" dirty="0" smtClean="0"/>
              <a:t>is a selection of rows and columns, possible from more than one table.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SQLite</a:t>
            </a:r>
            <a:r>
              <a:rPr lang="en-US" dirty="0" smtClean="0"/>
              <a:t> view can not be updated.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3552825"/>
            <a:ext cx="63436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124200" y="3522785"/>
            <a:ext cx="2895600" cy="457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Database:</a:t>
            </a:r>
            <a:r>
              <a:rPr lang="en-US" dirty="0" smtClean="0"/>
              <a:t> The container for all data that you store.</a:t>
            </a:r>
          </a:p>
          <a:p>
            <a:r>
              <a:rPr lang="en-US" b="1" dirty="0" err="1" smtClean="0"/>
              <a:t>Sqlite</a:t>
            </a:r>
            <a:r>
              <a:rPr lang="en-US" b="1" dirty="0" smtClean="0"/>
              <a:t>:</a:t>
            </a:r>
            <a:r>
              <a:rPr lang="en-US" dirty="0" smtClean="0"/>
              <a:t> The entire database is stored in a single file.</a:t>
            </a:r>
          </a:p>
          <a:p>
            <a:r>
              <a:rPr lang="en-US" b="1" dirty="0" smtClean="0"/>
              <a:t>Database Dictionary:</a:t>
            </a:r>
            <a:r>
              <a:rPr lang="en-US" dirty="0" smtClean="0"/>
              <a:t> provides a comprehensive list of the structure and types of data in the database.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Table:</a:t>
            </a:r>
            <a:r>
              <a:rPr lang="en-US" dirty="0" smtClean="0"/>
              <a:t> a collection of related data held in database.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463" y="2800350"/>
            <a:ext cx="55530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Field: </a:t>
            </a:r>
            <a:r>
              <a:rPr lang="en-US" dirty="0" smtClean="0"/>
              <a:t>the basic unit of data in a table.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</a:t>
            </a:r>
            <a:r>
              <a:rPr lang="en-US" i="1" dirty="0" smtClean="0"/>
              <a:t>nvoice</a:t>
            </a:r>
            <a:r>
              <a:rPr lang="en-US" dirty="0" smtClean="0"/>
              <a:t> table has Invoice, Date, Description and Amount fields.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3790950"/>
            <a:ext cx="5495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Column:</a:t>
            </a:r>
            <a:r>
              <a:rPr lang="en-US" dirty="0" smtClean="0"/>
              <a:t> is another name for </a:t>
            </a:r>
            <a:r>
              <a:rPr lang="en-US" b="1" dirty="0" smtClean="0"/>
              <a:t>field.</a:t>
            </a:r>
            <a:endParaRPr lang="en-US" dirty="0" smtClean="0"/>
          </a:p>
          <a:p>
            <a:r>
              <a:rPr lang="en-US" dirty="0" smtClean="0"/>
              <a:t>This can be confusing, but relational databases existed before spreadsheets.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3790950"/>
            <a:ext cx="5495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Row:</a:t>
            </a:r>
            <a:r>
              <a:rPr lang="en-US" dirty="0" smtClean="0"/>
              <a:t> </a:t>
            </a:r>
            <a:r>
              <a:rPr lang="en-US" dirty="0" smtClean="0"/>
              <a:t>a single set of data containing all the columns in the table.</a:t>
            </a:r>
            <a:endParaRPr lang="en-US" dirty="0" smtClean="0"/>
          </a:p>
          <a:p>
            <a:r>
              <a:rPr lang="en-US" dirty="0" smtClean="0"/>
              <a:t>The Invoices table has 4 rows, called </a:t>
            </a:r>
            <a:r>
              <a:rPr lang="en-US" b="1" dirty="0" smtClean="0"/>
              <a:t>records.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3790950"/>
            <a:ext cx="5495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828800" y="4724400"/>
            <a:ext cx="54864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0" y="4700898"/>
            <a:ext cx="124732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One record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7315200" y="4876800"/>
            <a:ext cx="457200" cy="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Flat File database </a:t>
            </a:r>
            <a:r>
              <a:rPr lang="en-US" dirty="0" smtClean="0"/>
              <a:t>stores all the data in a single table. Like Excel sheet</a:t>
            </a:r>
          </a:p>
          <a:p>
            <a:r>
              <a:rPr lang="en-US" dirty="0" smtClean="0"/>
              <a:t>This results in a lot of duplication.</a:t>
            </a:r>
          </a:p>
          <a:p>
            <a:r>
              <a:rPr lang="en-US" dirty="0" smtClean="0"/>
              <a:t>Not popular anymore.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14800"/>
            <a:ext cx="612076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relational database</a:t>
            </a:r>
            <a:r>
              <a:rPr lang="en-US" dirty="0" smtClean="0"/>
              <a:t> is a digital database based on the </a:t>
            </a:r>
            <a:r>
              <a:rPr lang="en-US" i="1" dirty="0" smtClean="0"/>
              <a:t>relational model</a:t>
            </a:r>
            <a:r>
              <a:rPr lang="en-US" dirty="0" smtClean="0"/>
              <a:t> of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262" y="2743200"/>
            <a:ext cx="5900738" cy="163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24400"/>
            <a:ext cx="6529388" cy="20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hape 10"/>
          <p:cNvCxnSpPr>
            <a:stCxn id="4099" idx="1"/>
          </p:cNvCxnSpPr>
          <p:nvPr/>
        </p:nvCxnSpPr>
        <p:spPr>
          <a:xfrm rot="10800000" flipV="1">
            <a:off x="2362200" y="3562006"/>
            <a:ext cx="500062" cy="116239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2040" y="3897868"/>
            <a:ext cx="561372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</a:p>
          <a:p>
            <a:r>
              <a:rPr lang="en-US" dirty="0" smtClean="0"/>
              <a:t>1:M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Relational Model</a:t>
            </a:r>
            <a:r>
              <a:rPr lang="en-US" dirty="0" smtClean="0"/>
              <a:t> represents how data is stored in Relational Databases.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876800"/>
            <a:ext cx="2057400" cy="181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2212" y="4765430"/>
            <a:ext cx="6529388" cy="20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743200"/>
            <a:ext cx="5900738" cy="163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hape 7"/>
          <p:cNvCxnSpPr>
            <a:stCxn id="6" idx="1"/>
            <a:endCxn id="5122" idx="0"/>
          </p:cNvCxnSpPr>
          <p:nvPr/>
        </p:nvCxnSpPr>
        <p:spPr>
          <a:xfrm rot="10800000" flipV="1">
            <a:off x="1181100" y="3562006"/>
            <a:ext cx="495300" cy="131479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122" idx="3"/>
            <a:endCxn id="5" idx="1"/>
          </p:cNvCxnSpPr>
          <p:nvPr/>
        </p:nvCxnSpPr>
        <p:spPr>
          <a:xfrm flipV="1">
            <a:off x="2209800" y="5779744"/>
            <a:ext cx="252412" cy="66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254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Java for C++ Programmers</vt:lpstr>
      <vt:lpstr>Database Terminology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Mahboob Ali</dc:creator>
  <cp:lastModifiedBy>Mahboob Ali</cp:lastModifiedBy>
  <cp:revision>13</cp:revision>
  <dcterms:created xsi:type="dcterms:W3CDTF">2006-08-16T00:00:00Z</dcterms:created>
  <dcterms:modified xsi:type="dcterms:W3CDTF">2018-04-09T13:18:59Z</dcterms:modified>
</cp:coreProperties>
</file>