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5"/>
  </p:notesMasterIdLst>
  <p:sldIdLst>
    <p:sldId id="256" r:id="rId2"/>
    <p:sldId id="588" r:id="rId3"/>
    <p:sldId id="58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6350" autoAdjust="0"/>
  </p:normalViewPr>
  <p:slideViewPr>
    <p:cSldViewPr>
      <p:cViewPr varScale="1">
        <p:scale>
          <a:sx n="190" d="100"/>
          <a:sy n="190" d="100"/>
        </p:scale>
        <p:origin x="936" y="10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course-old/ejb60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2319114"/>
          </a:xfrm>
        </p:spPr>
        <p:txBody>
          <a:bodyPr>
            <a:normAutofit/>
          </a:bodyPr>
          <a:lstStyle/>
          <a:p>
            <a:r>
              <a:rPr lang="en-US" b="1" dirty="0"/>
              <a:t>Overview of Java Database Connectivity (JDBC)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US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347614"/>
            <a:ext cx="8874731" cy="3528392"/>
          </a:xfrm>
        </p:spPr>
        <p:txBody>
          <a:bodyPr>
            <a:noAutofit/>
          </a:bodyPr>
          <a:lstStyle/>
          <a:p>
            <a:r>
              <a:rPr lang="en-US" sz="2200" dirty="0"/>
              <a:t>Please check </a:t>
            </a:r>
            <a:r>
              <a:rPr lang="en-US" sz="2200" dirty="0">
                <a:solidFill>
                  <a:schemeClr val="tx2"/>
                </a:solidFill>
              </a:rPr>
              <a:t>Values.java </a:t>
            </a:r>
            <a:r>
              <a:rPr lang="en-US" sz="2200" dirty="0"/>
              <a:t>(for Connection Values), </a:t>
            </a:r>
            <a:r>
              <a:rPr lang="en-US" sz="2200" dirty="0">
                <a:solidFill>
                  <a:schemeClr val="tx2"/>
                </a:solidFill>
              </a:rPr>
              <a:t>CreateStudents.java </a:t>
            </a:r>
            <a:r>
              <a:rPr lang="en-US" sz="2200" dirty="0"/>
              <a:t>(to create a table of Students), and </a:t>
            </a:r>
            <a:r>
              <a:rPr lang="en-US" sz="2200" dirty="0">
                <a:solidFill>
                  <a:schemeClr val="tx2"/>
                </a:solidFill>
              </a:rPr>
              <a:t>InsertAndQueryStudents.java </a:t>
            </a:r>
            <a:r>
              <a:rPr lang="en-US" sz="2200" dirty="0"/>
              <a:t>(to insert some rows into and to query Name and GPA from Students table.)</a:t>
            </a:r>
          </a:p>
          <a:p>
            <a:endParaRPr lang="en-US" sz="2200" dirty="0"/>
          </a:p>
          <a:p>
            <a:r>
              <a:rPr lang="en-US" sz="2200" dirty="0"/>
              <a:t>All these samples could be complied and run, if you have a MySQL server installed or have access to one. You could also use servers such as </a:t>
            </a:r>
            <a:r>
              <a:rPr lang="en-US" sz="2200" dirty="0" err="1">
                <a:solidFill>
                  <a:schemeClr val="tx2"/>
                </a:solidFill>
              </a:rPr>
              <a:t>WAMPServer</a:t>
            </a:r>
            <a:r>
              <a:rPr lang="en-US" sz="2200" dirty="0"/>
              <a:t> to run the above samples, as will be shown in the lecture.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Overview of Java Database Connectivity (JDBC)</a:t>
            </a:r>
            <a:endParaRPr lang="en-CA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930" y="1131590"/>
            <a:ext cx="9162766" cy="4176464"/>
          </a:xfrm>
        </p:spPr>
        <p:txBody>
          <a:bodyPr>
            <a:noAutofit/>
          </a:bodyPr>
          <a:lstStyle/>
          <a:p>
            <a:r>
              <a:rPr lang="en-US" sz="2200" dirty="0"/>
              <a:t>You also need a </a:t>
            </a:r>
            <a:r>
              <a:rPr lang="en-US" sz="2200" dirty="0">
                <a:solidFill>
                  <a:schemeClr val="tx2"/>
                </a:solidFill>
              </a:rPr>
              <a:t>MySQL JDBC Driver </a:t>
            </a:r>
            <a:r>
              <a:rPr lang="en-US" sz="2200" dirty="0"/>
              <a:t>(one is given to you in the files of this week.) Right click on your project in Eclipse, go to Build Path-&gt;Configure Build Path-&gt;Libraries-&gt;Add External Jars and then browse to the folder containing the driver. Choose it and it should be added to project’s </a:t>
            </a:r>
            <a:r>
              <a:rPr lang="en-US" sz="2200" dirty="0">
                <a:solidFill>
                  <a:schemeClr val="tx2"/>
                </a:solidFill>
              </a:rPr>
              <a:t>Referenced Libraries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JDBC, Servlets, etc. are topics of another course called </a:t>
            </a:r>
            <a:r>
              <a:rPr lang="en-US" sz="2200" u="sng" dirty="0">
                <a:hlinkClick r:id="rId3"/>
              </a:rPr>
              <a:t>EJB (Enterprise JavaBeans) - professional optional course</a:t>
            </a:r>
            <a:r>
              <a:rPr lang="en-US" sz="2200" dirty="0"/>
              <a:t>. However, as a Java Programmer, you have to know what JDBC is and to be able to read a code which uses JDBC.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373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JDBC and Wrap-up</a:t>
            </a:r>
            <a:endParaRPr lang="en-CA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418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17189</TotalTime>
  <Words>137</Words>
  <Application>Microsoft Office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Timothy.McKenna@senecacollege.ca; Reza Khojasteh; Marc.Gurwitz@senecacollege.ca; Danny Roy</dc:creator>
  <cp:lastModifiedBy>Reza</cp:lastModifiedBy>
  <cp:revision>904</cp:revision>
  <dcterms:created xsi:type="dcterms:W3CDTF">2016-05-30T19:06:58Z</dcterms:created>
  <dcterms:modified xsi:type="dcterms:W3CDTF">2018-04-11T17:06:50Z</dcterms:modified>
</cp:coreProperties>
</file>