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cli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 for C++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SQLite</a:t>
            </a:r>
            <a:r>
              <a:rPr lang="en-US" dirty="0" smtClean="0"/>
              <a:t> Installation for Windows and Introduction</a:t>
            </a:r>
          </a:p>
          <a:p>
            <a:endParaRPr lang="en-US" dirty="0" smtClean="0"/>
          </a:p>
          <a:p>
            <a:r>
              <a:rPr lang="en-US" dirty="0" smtClean="0"/>
              <a:t>By: Mahboob Ali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commands on SQLite3 you can use the official link for </a:t>
            </a:r>
            <a:r>
              <a:rPr lang="en-US" dirty="0" err="1" smtClean="0"/>
              <a:t>SQLite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www.sqlite.org/cli.html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Database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0653" y="1524000"/>
            <a:ext cx="5292483" cy="2057400"/>
          </a:xfr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453" y="4267200"/>
            <a:ext cx="4191000" cy="491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810000"/>
            <a:ext cx="330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 on the headers of the tables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888468"/>
            <a:ext cx="21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Contacts</a:t>
            </a:r>
            <a:endParaRPr lang="en-US" dirty="0"/>
          </a:p>
        </p:txBody>
      </p:sp>
      <p:pic>
        <p:nvPicPr>
          <p:cNvPr id="8" name="Picture 7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8684" y="5257800"/>
            <a:ext cx="7300969" cy="2762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383" y="5574268"/>
            <a:ext cx="301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data into table Contacts</a:t>
            </a:r>
            <a:endParaRPr lang="en-US" dirty="0"/>
          </a:p>
        </p:txBody>
      </p:sp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527" y="5943600"/>
            <a:ext cx="8389602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25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command on table</a:t>
            </a:r>
            <a:endParaRPr lang="en-US" dirty="0"/>
          </a:p>
        </p:txBody>
      </p:sp>
      <p:pic>
        <p:nvPicPr>
          <p:cNvPr id="5" name="Picture 4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685800"/>
            <a:ext cx="3240146" cy="628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383268"/>
            <a:ext cx="185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 command</a:t>
            </a:r>
            <a:endParaRPr lang="en-US" dirty="0"/>
          </a:p>
        </p:txBody>
      </p:sp>
      <p:pic>
        <p:nvPicPr>
          <p:cNvPr id="7" name="Picture 6" descr="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199" y="1752600"/>
            <a:ext cx="2491735" cy="22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2057400"/>
            <a:ext cx="19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command</a:t>
            </a:r>
            <a:endParaRPr lang="en-US" dirty="0"/>
          </a:p>
        </p:txBody>
      </p:sp>
      <p:pic>
        <p:nvPicPr>
          <p:cNvPr id="9" name="Picture 8" descr="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2438400"/>
            <a:ext cx="5902975" cy="233374"/>
          </a:xfrm>
          <a:prstGeom prst="rect">
            <a:avLst/>
          </a:prstGeom>
        </p:spPr>
      </p:pic>
      <p:pic>
        <p:nvPicPr>
          <p:cNvPr id="10" name="Picture 9" descr="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2743200"/>
            <a:ext cx="3101492" cy="108115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810000" y="33528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10000" y="35052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0" y="369863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3810000"/>
            <a:ext cx="18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Restore command</a:t>
            </a:r>
            <a:endParaRPr lang="en-US" dirty="0"/>
          </a:p>
        </p:txBody>
      </p:sp>
      <p:pic>
        <p:nvPicPr>
          <p:cNvPr id="16" name="Picture 15" descr="9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" y="4191000"/>
            <a:ext cx="3265336" cy="12192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962400" y="498817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62400" y="514057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62400" y="53340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22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clause update</a:t>
            </a:r>
            <a:endParaRPr lang="en-US" dirty="0"/>
          </a:p>
        </p:txBody>
      </p:sp>
      <p:pic>
        <p:nvPicPr>
          <p:cNvPr id="5" name="Picture 4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457200"/>
            <a:ext cx="6370076" cy="137644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114800" y="137160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6412" y="1916668"/>
            <a:ext cx="368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and WHERE clause commands</a:t>
            </a:r>
            <a:endParaRPr lang="en-US" dirty="0"/>
          </a:p>
        </p:txBody>
      </p:sp>
      <p:pic>
        <p:nvPicPr>
          <p:cNvPr id="8" name="Picture 7" descr="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266873"/>
            <a:ext cx="4385535" cy="13145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3669268"/>
            <a:ext cx="314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Checking tables in the database</a:t>
            </a:r>
            <a:endParaRPr lang="en-US" dirty="0"/>
          </a:p>
        </p:txBody>
      </p:sp>
      <p:pic>
        <p:nvPicPr>
          <p:cNvPr id="10" name="Picture 9" descr="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038557"/>
            <a:ext cx="1914702" cy="4572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" y="4583668"/>
            <a:ext cx="318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Checking the Schema command</a:t>
            </a:r>
            <a:endParaRPr lang="en-US" dirty="0"/>
          </a:p>
        </p:txBody>
      </p:sp>
      <p:pic>
        <p:nvPicPr>
          <p:cNvPr id="12" name="Picture 11" descr="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4914852"/>
            <a:ext cx="5879713" cy="419148"/>
          </a:xfrm>
          <a:prstGeom prst="rect">
            <a:avLst/>
          </a:prstGeom>
        </p:spPr>
      </p:pic>
      <p:pic>
        <p:nvPicPr>
          <p:cNvPr id="13" name="Picture 12" descr="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" y="5400525"/>
            <a:ext cx="5867400" cy="11411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www.sqlite.org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2057400" y="838200"/>
            <a:ext cx="1143000" cy="765048"/>
          </a:xfrm>
          <a:prstGeom prst="wedgeRectCallout">
            <a:avLst>
              <a:gd name="adj1" fmla="val -22083"/>
              <a:gd name="adj2" fmla="val 904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Download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section for </a:t>
            </a:r>
            <a:r>
              <a:rPr lang="en-US" b="1" dirty="0" smtClean="0"/>
              <a:t>Precompiled Binaries for Windows,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533400" y="5715000"/>
            <a:ext cx="1371600" cy="612648"/>
          </a:xfrm>
          <a:prstGeom prst="wedgeRoundRectCallout">
            <a:avLst>
              <a:gd name="adj1" fmla="val -20833"/>
              <a:gd name="adj2" fmla="val -12016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Download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Unzip the file you just downloaded.</a:t>
            </a:r>
          </a:p>
          <a:p>
            <a:r>
              <a:rPr lang="en-US" dirty="0" smtClean="0"/>
              <a:t>Cut the unzipped folder and paste into your user folder.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3886200" y="5172864"/>
            <a:ext cx="1524000" cy="612648"/>
          </a:xfrm>
          <a:prstGeom prst="wedgeRoundRectCallout">
            <a:avLst>
              <a:gd name="adj1" fmla="val -161132"/>
              <a:gd name="adj2" fmla="val -12239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Downloaded File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019800" y="4868064"/>
            <a:ext cx="1295400" cy="457200"/>
          </a:xfrm>
          <a:prstGeom prst="wedgeRoundRectCallout">
            <a:avLst>
              <a:gd name="adj1" fmla="val -255372"/>
              <a:gd name="adj2" fmla="val -14021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Unzipped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228600"/>
            <a:ext cx="780573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6580496" y="288104"/>
            <a:ext cx="1371600" cy="612648"/>
          </a:xfrm>
          <a:prstGeom prst="wedgeRoundRectCallout">
            <a:avLst>
              <a:gd name="adj1" fmla="val -180534"/>
              <a:gd name="adj2" fmla="val 5581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the Path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1"/>
            <a:ext cx="8229600" cy="685800"/>
          </a:xfrm>
        </p:spPr>
        <p:txBody>
          <a:bodyPr/>
          <a:lstStyle/>
          <a:p>
            <a:r>
              <a:rPr lang="en-US" dirty="0" smtClean="0"/>
              <a:t>Open Environment Variable on windows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39338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1066800" y="4114800"/>
            <a:ext cx="914400" cy="612648"/>
          </a:xfrm>
          <a:prstGeom prst="wedgeRoundRectCallout">
            <a:avLst>
              <a:gd name="adj1" fmla="val 114988"/>
              <a:gd name="adj2" fmla="val 1794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638175"/>
            <a:ext cx="48768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7315200" y="990600"/>
            <a:ext cx="914400" cy="612648"/>
          </a:xfrm>
          <a:prstGeom prst="wedgeRoundRectCallout">
            <a:avLst>
              <a:gd name="adj1" fmla="val -290982"/>
              <a:gd name="adj2" fmla="val 8700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334000" y="2667000"/>
            <a:ext cx="914400" cy="612648"/>
          </a:xfrm>
          <a:prstGeom prst="wedgeRoundRectCallout">
            <a:avLst>
              <a:gd name="adj1" fmla="val 165734"/>
              <a:gd name="adj2" fmla="val 2240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</a:t>
            </a:r>
          </a:p>
          <a:p>
            <a:pPr algn="ctr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050"/>
            <a:ext cx="50101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5334000" y="457200"/>
            <a:ext cx="914400" cy="612648"/>
          </a:xfrm>
          <a:prstGeom prst="wedgeRoundRectCallout">
            <a:avLst>
              <a:gd name="adj1" fmla="val -90982"/>
              <a:gd name="adj2" fmla="val -3329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209800" y="1524000"/>
            <a:ext cx="914400" cy="612648"/>
          </a:xfrm>
          <a:prstGeom prst="wedgeRoundRectCallout">
            <a:avLst>
              <a:gd name="adj1" fmla="val -90982"/>
              <a:gd name="adj2" fmla="val -16026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Paste 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command prompt.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 </a:t>
            </a:r>
            <a:r>
              <a:rPr lang="en-US" b="1" dirty="0" smtClean="0"/>
              <a:t>.quit </a:t>
            </a:r>
            <a:r>
              <a:rPr lang="en-US" dirty="0" smtClean="0"/>
              <a:t>command to exit the </a:t>
            </a:r>
            <a:r>
              <a:rPr lang="en-US" dirty="0" err="1" smtClean="0"/>
              <a:t>SQLite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381250"/>
            <a:ext cx="75057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150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Java for C++ Programmers</vt:lpstr>
      <vt:lpstr>Installation</vt:lpstr>
      <vt:lpstr>Slide 3</vt:lpstr>
      <vt:lpstr>Slide 4</vt:lpstr>
      <vt:lpstr>Slide 5</vt:lpstr>
      <vt:lpstr>Slide 6</vt:lpstr>
      <vt:lpstr>Slide 7</vt:lpstr>
      <vt:lpstr>Slide 8</vt:lpstr>
      <vt:lpstr>Installation check</vt:lpstr>
      <vt:lpstr>SQLite 3</vt:lpstr>
      <vt:lpstr>Test Database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for C++ Programmers</dc:title>
  <dc:creator>Mahboob Ali</dc:creator>
  <cp:lastModifiedBy>Mahboob Ali</cp:lastModifiedBy>
  <cp:revision>20</cp:revision>
  <dcterms:created xsi:type="dcterms:W3CDTF">2006-08-16T00:00:00Z</dcterms:created>
  <dcterms:modified xsi:type="dcterms:W3CDTF">2018-04-09T16:59:49Z</dcterms:modified>
</cp:coreProperties>
</file>