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BA5B-F975-4D5A-90E2-2307C080D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2ECD8B-6CD8-4A52-A9B2-386C2F857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3AEC4-CD6F-4B7B-A1AB-ED1E4CFF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AE8BA4-D70D-4995-9622-D54FE4B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E9B778-EB39-4087-89ED-655DD28B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2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0F547-8914-452A-9F12-1D0EB929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A892F3-D0DD-42DE-99CF-ECC6EE32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EA5F1-99C3-4798-B93A-AE7A4AD1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C67AC-AB09-454C-BC9C-CD54893D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57CCA-9B37-4027-9F0A-ED174B32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08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0560F2-763E-4D6B-A11F-C94AE3FF1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D1A142-6734-43D5-B2D7-D4376821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68C40-1567-4714-96AD-0F0AAE85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EAB983-DC60-4B0E-9B3A-731F032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65ADA-D4F0-482C-AC39-79037C98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90F30-C4C3-4C2E-B037-20A9393E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4BD6F-01FB-4271-B15B-F2395A34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06921-54E6-42B4-8DB6-D4D4CE1B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33D756-793E-44D5-8DF0-877DDCE7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3BEFA5-591F-4C33-8497-7896F483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1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568E3-673A-42CE-8437-D30C502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28535-BA94-4155-A205-79A677F7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C1951-97B5-47D8-B4D7-F34E0295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AF61F-4343-4857-B742-952A3A97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DACCB-2442-4AF6-995F-DE155789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E2449-62DD-4223-9FBA-11A16232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2C1643-E6B0-46A4-A671-12A6794BF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33D782-217E-43A3-89E0-A44E094E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4788FE-339A-460C-BEF2-C4F221FE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D77AF6-A21E-4D89-A4C6-9C6AE99C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EDF67D-B033-48C0-8621-5419B143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3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56D61-9EF9-434C-8AA0-2376FF74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763463-EDB9-4E05-A703-928332D9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57DDBC-AB9B-44C1-99AC-3B4C54E8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7C445C-8FF1-4CB7-B780-781B33688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4C1F43-2E13-4E64-91A6-CD4365061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6BC33C-0421-4F34-ACAB-7648CAF8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A0D7DB-9034-4C90-A5D2-59636EE1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996CAD-CFE9-44BE-B413-223488B7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8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87CCD-1437-4088-AA12-2A2F99CA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7FD1FC-E6AC-4844-A5E5-A1B8400E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84C5A9-8D2E-48B8-86B4-59E851FF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BD53E9-18A4-461D-8B97-A6196A86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8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2FF0BE-9A37-406A-AB97-B907115B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C663B9-7635-46C5-B75E-5F788B55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392DE-1DB3-4A81-9E45-0C91002F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0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56203-3ACD-4923-B30B-30CA897F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93E840-6B23-4ADF-BDC9-F7614EEA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ABCA50-8FEE-465E-B7CA-C2ED7C528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610D97-D10F-495E-AD8D-2333AFD6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5411FE-16BF-4754-9894-D7B59CDE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D42337-AE2B-4CA0-8FB4-5FDD0054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4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7E93A-C5B9-4856-AE90-CB1A264E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FCDDDD-750B-4AA6-9AED-ACADBDC1F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D515B7-1EED-4AE0-920E-4CA7BD91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1B74BF-14AD-4A90-96FF-FAADB59B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46D291-1664-426D-B231-874C884E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44E101-2159-436D-A424-2D0AC45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15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2867C2-CC3A-4E8F-B3CE-D4C885F0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B5BF6B-3A41-4F3F-9041-5EE7263C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6EEB7-3A9C-45D0-92D2-283F170FA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E41E-9105-4F24-9047-E5DACF7BEE54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424019-F12C-4A96-A92D-4874991A2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2711BA-9405-4CDB-B8BE-30281664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8719-3749-4476-875B-F03B50ECBE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4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B48F50-DF1A-441D-87AB-89C8280E71D5}"/>
              </a:ext>
            </a:extLst>
          </p:cNvPr>
          <p:cNvSpPr/>
          <p:nvPr/>
        </p:nvSpPr>
        <p:spPr>
          <a:xfrm>
            <a:off x="3161741" y="2734810"/>
            <a:ext cx="1252267" cy="4991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9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  <a:endParaRPr kumimoji="1" lang="ja-JP" altLang="en-US" b="1" dirty="0">
              <a:solidFill>
                <a:srgbClr val="009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94C24D-2BA8-4EBE-A38D-00FBACC40035}"/>
              </a:ext>
            </a:extLst>
          </p:cNvPr>
          <p:cNvSpPr/>
          <p:nvPr/>
        </p:nvSpPr>
        <p:spPr>
          <a:xfrm>
            <a:off x="2146673" y="3649909"/>
            <a:ext cx="1252267" cy="4991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9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  <a:endParaRPr kumimoji="1" lang="ja-JP" altLang="en-US" b="1" dirty="0">
              <a:solidFill>
                <a:srgbClr val="009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4D0F1E-258C-43CB-BDD3-0A256779E55D}"/>
              </a:ext>
            </a:extLst>
          </p:cNvPr>
          <p:cNvSpPr/>
          <p:nvPr/>
        </p:nvSpPr>
        <p:spPr>
          <a:xfrm>
            <a:off x="4176810" y="3649909"/>
            <a:ext cx="1252267" cy="4991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9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</a:t>
            </a:r>
            <a:endParaRPr kumimoji="1" lang="ja-JP" altLang="en-US" b="1" dirty="0">
              <a:solidFill>
                <a:srgbClr val="009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7100B8-01AC-40F5-8A02-4BB4AF746846}"/>
              </a:ext>
            </a:extLst>
          </p:cNvPr>
          <p:cNvSpPr/>
          <p:nvPr/>
        </p:nvSpPr>
        <p:spPr>
          <a:xfrm>
            <a:off x="3161741" y="4565008"/>
            <a:ext cx="1252267" cy="49914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9D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</a:t>
            </a:r>
            <a:endParaRPr kumimoji="1" lang="ja-JP" altLang="en-US" b="1" dirty="0">
              <a:solidFill>
                <a:srgbClr val="009D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1AC9DB6-DBFD-4EC0-93DC-F407E42D159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772807" y="3233956"/>
            <a:ext cx="1015068" cy="41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426B6AC-088B-457B-8CC1-7B0EC0FB24C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87875" y="3233956"/>
            <a:ext cx="1015069" cy="41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285E2CB-5534-411D-A43F-AFE0CFE0FC1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772807" y="4149055"/>
            <a:ext cx="1015068" cy="41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668EC6-98BF-4AEF-9CC3-783B1551C4A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87875" y="4149055"/>
            <a:ext cx="1015069" cy="415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8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洪奕文</dc:creator>
  <cp:lastModifiedBy>洪奕文</cp:lastModifiedBy>
  <cp:revision>1</cp:revision>
  <dcterms:created xsi:type="dcterms:W3CDTF">2022-04-23T11:30:39Z</dcterms:created>
  <dcterms:modified xsi:type="dcterms:W3CDTF">2022-04-23T11:43:00Z</dcterms:modified>
</cp:coreProperties>
</file>