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oit Ortalo-Magne" userId="0b2593114f9d29e7" providerId="LiveId" clId="{0D839842-451F-4C90-80FD-EAA5F1808561}"/>
    <pc:docChg chg="custSel modSld">
      <pc:chgData name="Benoit Ortalo-Magne" userId="0b2593114f9d29e7" providerId="LiveId" clId="{0D839842-451F-4C90-80FD-EAA5F1808561}" dt="2020-12-09T23:12:36.972" v="51" actId="20577"/>
      <pc:docMkLst>
        <pc:docMk/>
      </pc:docMkLst>
      <pc:sldChg chg="modSp">
        <pc:chgData name="Benoit Ortalo-Magne" userId="0b2593114f9d29e7" providerId="LiveId" clId="{0D839842-451F-4C90-80FD-EAA5F1808561}" dt="2020-12-09T23:12:36.972" v="51" actId="20577"/>
        <pc:sldMkLst>
          <pc:docMk/>
          <pc:sldMk cId="2279593750" sldId="258"/>
        </pc:sldMkLst>
        <pc:spChg chg="mod">
          <ac:chgData name="Benoit Ortalo-Magne" userId="0b2593114f9d29e7" providerId="LiveId" clId="{0D839842-451F-4C90-80FD-EAA5F1808561}" dt="2020-12-09T23:12:36.972" v="51" actId="20577"/>
          <ac:spMkLst>
            <pc:docMk/>
            <pc:sldMk cId="2279593750" sldId="258"/>
            <ac:spMk id="3" creationId="{3D4641FA-7368-45E4-BF1C-4A27E164B8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3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4865227-8B12-4541-9CD8-0F4500E665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5ABED-1D4C-454E-BCDA-BF9B3166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503" y="1244205"/>
            <a:ext cx="6487761" cy="436959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Hydration Is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006E-B23A-4CF9-B46F-4B3698D5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61" y="1244205"/>
            <a:ext cx="2781909" cy="4369589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Scott Lu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Steven Lee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Benoit Ortalo-Magne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1DFEA-9EE3-4062-940A-8A3B01D6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B820-E803-4DF6-B0D5-1086A2B5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L2 cache</a:t>
            </a:r>
          </a:p>
          <a:p>
            <a:pPr lvl="1"/>
            <a:r>
              <a:rPr lang="en-US" sz="1700" dirty="0"/>
              <a:t>Caches more data to speed up future instructions</a:t>
            </a:r>
          </a:p>
          <a:p>
            <a:r>
              <a:rPr lang="en-US" dirty="0"/>
              <a:t>4-way</a:t>
            </a:r>
          </a:p>
          <a:p>
            <a:pPr lvl="1"/>
            <a:r>
              <a:rPr lang="en-US" sz="1700" dirty="0"/>
              <a:t>More ways in the cache means more data stored</a:t>
            </a:r>
          </a:p>
          <a:p>
            <a:r>
              <a:rPr lang="en-US" dirty="0"/>
              <a:t>Parameterized</a:t>
            </a:r>
          </a:p>
          <a:p>
            <a:pPr lvl="1"/>
            <a:r>
              <a:rPr lang="en-US" sz="1700" dirty="0"/>
              <a:t>Allows for more flexibility to adapt to different programs and speed them up</a:t>
            </a:r>
          </a:p>
          <a:p>
            <a:r>
              <a:rPr lang="en-US" dirty="0"/>
              <a:t>Pipelined L1</a:t>
            </a:r>
          </a:p>
          <a:p>
            <a:pPr lvl="1"/>
            <a:r>
              <a:rPr lang="en-US" sz="1700" dirty="0"/>
              <a:t>Instructions can execute in a pipeline leading to faster overall execution</a:t>
            </a:r>
          </a:p>
          <a:p>
            <a:r>
              <a:rPr lang="en-US" dirty="0"/>
              <a:t>Global 2-level branch prediction</a:t>
            </a:r>
          </a:p>
          <a:p>
            <a:pPr lvl="1"/>
            <a:r>
              <a:rPr lang="en-US" sz="1700" dirty="0"/>
              <a:t>Following instructions are usually correct after branch so no need to reset</a:t>
            </a:r>
          </a:p>
          <a:p>
            <a:r>
              <a:rPr lang="en-US" dirty="0"/>
              <a:t>Basic prefetch</a:t>
            </a:r>
          </a:p>
          <a:p>
            <a:pPr lvl="1"/>
            <a:r>
              <a:rPr lang="en-US" sz="1700" dirty="0"/>
              <a:t>Fetches next place in memory to reduce cache misses</a:t>
            </a:r>
          </a:p>
        </p:txBody>
      </p:sp>
    </p:spTree>
    <p:extLst>
      <p:ext uri="{BB962C8B-B14F-4D97-AF65-F5344CB8AC3E}">
        <p14:creationId xmlns:p14="http://schemas.microsoft.com/office/powerpoint/2010/main" val="19928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44135-990C-4E09-A7D1-90CC361A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41FA-7368-45E4-BF1C-4A27E164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Starting earlier</a:t>
            </a:r>
          </a:p>
          <a:p>
            <a:r>
              <a:rPr lang="en-US" dirty="0"/>
              <a:t>Creating a plan from the start</a:t>
            </a:r>
          </a:p>
          <a:p>
            <a:r>
              <a:rPr lang="en-US" dirty="0"/>
              <a:t>In person work time</a:t>
            </a:r>
          </a:p>
          <a:p>
            <a:r>
              <a:rPr lang="en-US" dirty="0"/>
              <a:t>Better GitHub management (branches, pull requests,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Naming convention</a:t>
            </a:r>
          </a:p>
          <a:p>
            <a:r>
              <a:rPr lang="en-US" dirty="0"/>
              <a:t>Ask TA’s for advice earlier</a:t>
            </a:r>
          </a:p>
          <a:p>
            <a:r>
              <a:rPr lang="en-US"/>
              <a:t>Better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3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Hydration Is Key</vt:lpstr>
      <vt:lpstr>Improvements</vt:lpstr>
      <vt:lpstr>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Hydration Is Key</dc:title>
  <dc:creator>Benoit Ortalo-Magne</dc:creator>
  <cp:lastModifiedBy>Benoit Ortalo-Magne</cp:lastModifiedBy>
  <cp:revision>3</cp:revision>
  <dcterms:created xsi:type="dcterms:W3CDTF">2020-12-08T05:30:42Z</dcterms:created>
  <dcterms:modified xsi:type="dcterms:W3CDTF">2020-12-09T23:12:37Z</dcterms:modified>
</cp:coreProperties>
</file>