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5227-8B12-4541-9CD8-0F4500E665C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1BF6-2305-47CC-B0ED-4077279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99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5227-8B12-4541-9CD8-0F4500E665C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1BF6-2305-47CC-B0ED-4077279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1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4865227-8B12-4541-9CD8-0F4500E665C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14E1BF6-2305-47CC-B0ED-4077279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1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5227-8B12-4541-9CD8-0F4500E665C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1BF6-2305-47CC-B0ED-4077279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4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865227-8B12-4541-9CD8-0F4500E665C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4E1BF6-2305-47CC-B0ED-4077279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72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5227-8B12-4541-9CD8-0F4500E665C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1BF6-2305-47CC-B0ED-4077279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5227-8B12-4541-9CD8-0F4500E665C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1BF6-2305-47CC-B0ED-4077279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5227-8B12-4541-9CD8-0F4500E665C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1BF6-2305-47CC-B0ED-4077279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3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5227-8B12-4541-9CD8-0F4500E665C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1BF6-2305-47CC-B0ED-4077279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5227-8B12-4541-9CD8-0F4500E665C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1BF6-2305-47CC-B0ED-4077279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0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5227-8B12-4541-9CD8-0F4500E665C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1BF6-2305-47CC-B0ED-4077279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7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4865227-8B12-4541-9CD8-0F4500E665CC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14E1BF6-2305-47CC-B0ED-40772799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2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8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5ABED-1D4C-454E-BCDA-BF9B3166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8503" y="1244205"/>
            <a:ext cx="6487761" cy="4369590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tx1"/>
                </a:solidFill>
              </a:rPr>
              <a:t>Hydration Is 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748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4006E-B23A-4CF9-B46F-4B3698D56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061" y="1244205"/>
            <a:ext cx="2781909" cy="4369589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dirty="0"/>
              <a:t>Scott Lu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Steven Lee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Benoit Ortalo-Magne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74FAB3-E3BB-4F3C-A0C1-7FFE69BA3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329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7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1DFEA-9EE3-4062-940A-8A3B01D64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5B820-E803-4DF6-B0D5-1086A2B53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L2 cache</a:t>
            </a:r>
          </a:p>
          <a:p>
            <a:pPr lvl="1"/>
            <a:r>
              <a:rPr lang="en-US" sz="1700" dirty="0"/>
              <a:t>Caches more data to speed up future instructions</a:t>
            </a:r>
          </a:p>
          <a:p>
            <a:r>
              <a:rPr lang="en-US" dirty="0"/>
              <a:t>4-way</a:t>
            </a:r>
          </a:p>
          <a:p>
            <a:pPr lvl="1"/>
            <a:r>
              <a:rPr lang="en-US" sz="1700" dirty="0"/>
              <a:t>More ways in the cache means more data stored</a:t>
            </a:r>
          </a:p>
          <a:p>
            <a:r>
              <a:rPr lang="en-US" dirty="0"/>
              <a:t>Parameterized</a:t>
            </a:r>
          </a:p>
          <a:p>
            <a:pPr lvl="1"/>
            <a:r>
              <a:rPr lang="en-US" sz="1700" dirty="0"/>
              <a:t>Allows for more flexibility to adapt to different programs and speed them up</a:t>
            </a:r>
          </a:p>
          <a:p>
            <a:r>
              <a:rPr lang="en-US" dirty="0"/>
              <a:t>Pipelined L1</a:t>
            </a:r>
          </a:p>
          <a:p>
            <a:pPr lvl="1"/>
            <a:r>
              <a:rPr lang="en-US" sz="1700" dirty="0"/>
              <a:t>Instructions can execute in a pipeline leading to faster overall execution</a:t>
            </a:r>
          </a:p>
          <a:p>
            <a:r>
              <a:rPr lang="en-US" dirty="0"/>
              <a:t>Global 2-level branch prediction</a:t>
            </a:r>
          </a:p>
          <a:p>
            <a:pPr lvl="1"/>
            <a:r>
              <a:rPr lang="en-US" sz="1700" dirty="0"/>
              <a:t>Following instructions are usually correct after branch so no need to reset</a:t>
            </a:r>
          </a:p>
          <a:p>
            <a:r>
              <a:rPr lang="en-US" dirty="0"/>
              <a:t>Basic prefetch</a:t>
            </a:r>
          </a:p>
          <a:p>
            <a:pPr lvl="1"/>
            <a:r>
              <a:rPr lang="en-US" sz="1700" dirty="0"/>
              <a:t>Fetches next place in memory to reduce cache misses</a:t>
            </a:r>
          </a:p>
        </p:txBody>
      </p:sp>
    </p:spTree>
    <p:extLst>
      <p:ext uri="{BB962C8B-B14F-4D97-AF65-F5344CB8AC3E}">
        <p14:creationId xmlns:p14="http://schemas.microsoft.com/office/powerpoint/2010/main" val="199286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44135-990C-4E09-A7D1-90CC361A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Done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41FA-7368-45E4-BF1C-4A27E164B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r>
              <a:rPr lang="en-US" dirty="0"/>
              <a:t>Starting earlier</a:t>
            </a:r>
          </a:p>
          <a:p>
            <a:r>
              <a:rPr lang="en-US" dirty="0"/>
              <a:t>Creating a plan from the start</a:t>
            </a:r>
          </a:p>
          <a:p>
            <a:r>
              <a:rPr lang="en-US" dirty="0"/>
              <a:t>In person work time</a:t>
            </a:r>
          </a:p>
          <a:p>
            <a:r>
              <a:rPr lang="en-US" dirty="0"/>
              <a:t>Better GitHub management (branches, pull requests,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Naming convention</a:t>
            </a:r>
          </a:p>
        </p:txBody>
      </p:sp>
    </p:spTree>
    <p:extLst>
      <p:ext uri="{BB962C8B-B14F-4D97-AF65-F5344CB8AC3E}">
        <p14:creationId xmlns:p14="http://schemas.microsoft.com/office/powerpoint/2010/main" val="2279593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111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</vt:lpstr>
      <vt:lpstr>Banded</vt:lpstr>
      <vt:lpstr>Hydration Is Key</vt:lpstr>
      <vt:lpstr>Improvements</vt:lpstr>
      <vt:lpstr>Done Differently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Hydration Is Key</dc:title>
  <dc:creator>Benoit Ortalo-Magne</dc:creator>
  <cp:lastModifiedBy>Benoit Ortalo-Magne</cp:lastModifiedBy>
  <cp:revision>3</cp:revision>
  <dcterms:created xsi:type="dcterms:W3CDTF">2020-12-08T05:30:42Z</dcterms:created>
  <dcterms:modified xsi:type="dcterms:W3CDTF">2020-12-08T05:52:13Z</dcterms:modified>
</cp:coreProperties>
</file>