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 id="2147483672"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embeddedFontLst>
    <p:embeddedFont>
      <p:font typeface="Corbel" panose="020B0503020204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E3C680-A9E0-4566-B607-F769CD065787}">
  <a:tblStyle styleId="{94E3C680-A9E0-4566-B607-F769CD06578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5.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3991f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3991f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847c5f8c6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3847c5f8c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847c5f8c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3847c5f8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847c5f8c6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3847c5f8c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847c5f8c6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3847c5f8c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847c5f8c6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3847c5f8c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aeaef23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35aeaef2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aeaef2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35aeaef23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So, the CC license is the last piece to this model. Now the end user knows what the intent of the funder/publisher is.</a:t>
            </a:r>
            <a:endParaRPr sz="1100" b="0" i="0" u="none" strike="noStrike" cap="none">
              <a:solidFill>
                <a:schemeClr val="dk1"/>
              </a:solidFill>
              <a:latin typeface="Arial"/>
              <a:ea typeface="Arial"/>
              <a:cs typeface="Arial"/>
              <a:sym typeface="Arial"/>
            </a:endParaRPr>
          </a:p>
        </p:txBody>
      </p:sp>
      <p:sp>
        <p:nvSpPr>
          <p:cNvPr id="229" name="Google Shape;229;g35aeaef237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aeaef2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5aeaef237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licenses allow for these things…</a:t>
            </a:r>
            <a:endParaRPr sz="1100" b="0" i="0" u="none" strike="noStrike" cap="none">
              <a:solidFill>
                <a:schemeClr val="dk1"/>
              </a:solidFill>
              <a:latin typeface="Arial"/>
              <a:ea typeface="Arial"/>
              <a:cs typeface="Arial"/>
              <a:sym typeface="Arial"/>
            </a:endParaRPr>
          </a:p>
        </p:txBody>
      </p:sp>
      <p:sp>
        <p:nvSpPr>
          <p:cNvPr id="236" name="Google Shape;236;g35aeaef237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aeaef23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5aeaef23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…give a brief overview of the four license components.</a:t>
            </a:r>
            <a:endParaRPr sz="1100" b="0" i="0" u="none" strike="noStrike" cap="none">
              <a:solidFill>
                <a:schemeClr val="dk1"/>
              </a:solidFill>
              <a:latin typeface="Arial"/>
              <a:ea typeface="Arial"/>
              <a:cs typeface="Arial"/>
              <a:sym typeface="Arial"/>
            </a:endParaRPr>
          </a:p>
        </p:txBody>
      </p:sp>
      <p:sp>
        <p:nvSpPr>
          <p:cNvPr id="243" name="Google Shape;243;g35aeaef237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aeaef23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5aeaef237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These are the 6 CC licenses. Maybe even quiz them on one or two...</a:t>
            </a:r>
            <a:endParaRPr/>
          </a:p>
          <a:p>
            <a:pPr marL="0" marR="0" lvl="0" indent="6985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Note that these licenses are used in many places, but we often don’t notice...</a:t>
            </a:r>
            <a:endParaRPr sz="1100" b="0" i="0" u="none" strike="noStrike" cap="none">
              <a:solidFill>
                <a:schemeClr val="dk1"/>
              </a:solidFill>
              <a:latin typeface="Arial"/>
              <a:ea typeface="Arial"/>
              <a:cs typeface="Arial"/>
              <a:sym typeface="Arial"/>
            </a:endParaRPr>
          </a:p>
        </p:txBody>
      </p:sp>
      <p:sp>
        <p:nvSpPr>
          <p:cNvPr id="249" name="Google Shape;249;g35aeaef237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847c5f8c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3847c5f8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83991fec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83991fec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83991fec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83991fec0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MIT Open Courseware</a:t>
            </a:r>
            <a:endParaRPr/>
          </a:p>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This is a screenshot from an OCW page – there was a video above. Note the license.</a:t>
            </a:r>
            <a:endParaRPr/>
          </a:p>
          <a:p>
            <a:pPr marL="0" marR="0" lvl="0" indent="6985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MIT wants you to use it, and here are their terms: (BY NC SA). Ask what that means.</a:t>
            </a:r>
            <a:endParaRPr sz="1100" b="0" i="0" u="none" strike="noStrike" cap="none">
              <a:solidFill>
                <a:schemeClr val="dk1"/>
              </a:solidFill>
              <a:latin typeface="Arial"/>
              <a:ea typeface="Arial"/>
              <a:cs typeface="Arial"/>
              <a:sym typeface="Arial"/>
            </a:endParaRPr>
          </a:p>
        </p:txBody>
      </p:sp>
      <p:sp>
        <p:nvSpPr>
          <p:cNvPr id="261" name="Google Shape;261;g383991fec0_0_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83991fec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83991fec0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TED Talks: BY NC ND</a:t>
            </a:r>
            <a:endParaRPr/>
          </a:p>
          <a:p>
            <a:pPr marL="0" marR="0" lvl="0" indent="6985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Ask what that means.</a:t>
            </a:r>
            <a:endParaRPr sz="1100" b="0" i="0" u="none" strike="noStrike" cap="none">
              <a:solidFill>
                <a:schemeClr val="dk1"/>
              </a:solidFill>
              <a:latin typeface="Arial"/>
              <a:ea typeface="Arial"/>
              <a:cs typeface="Arial"/>
              <a:sym typeface="Arial"/>
            </a:endParaRPr>
          </a:p>
        </p:txBody>
      </p:sp>
      <p:sp>
        <p:nvSpPr>
          <p:cNvPr id="267" name="Google Shape;267;g383991fec0_0_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aeaef23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aeaef23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847c5f8c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847c5f8c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85a37de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85a37de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847c5f8c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3847c5f8c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847c5f8c6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3847c5f8c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847c5f8c6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3847c5f8c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847c5f8c6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3847c5f8c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847c5f8c6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3847c5f8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847c5f8c6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3847c5f8c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847c5f8c6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g3847c5f8c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76200" y="105605"/>
            <a:ext cx="6257738" cy="1988109"/>
          </a:xfrm>
          <a:prstGeom prst="rect">
            <a:avLst/>
          </a:prstGeom>
          <a:noFill/>
          <a:ln>
            <a:noFill/>
          </a:ln>
        </p:spPr>
      </p:pic>
      <p:sp>
        <p:nvSpPr>
          <p:cNvPr id="52" name="Google Shape;52;p13"/>
          <p:cNvSpPr txBox="1">
            <a:spLocks noGrp="1"/>
          </p:cNvSpPr>
          <p:nvPr>
            <p:ph type="title"/>
          </p:nvPr>
        </p:nvSpPr>
        <p:spPr>
          <a:xfrm>
            <a:off x="2037143" y="2544259"/>
            <a:ext cx="6457500" cy="102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404041"/>
              </a:buClr>
              <a:buSzPts val="2800"/>
              <a:buFont typeface="Avenir"/>
              <a:buNone/>
              <a:defRPr sz="4000" b="1" i="0" u="none" strike="noStrike" cap="none">
                <a:solidFill>
                  <a:srgbClr val="404041"/>
                </a:solidFill>
                <a:latin typeface="Avenir"/>
                <a:ea typeface="Avenir"/>
                <a:cs typeface="Avenir"/>
                <a:sym typeface="Avenir"/>
              </a:defRPr>
            </a:lvl1pPr>
            <a:lvl2pPr lvl="1" indent="0" rtl="0">
              <a:spcBef>
                <a:spcPts val="0"/>
              </a:spcBef>
              <a:spcAft>
                <a:spcPts val="0"/>
              </a:spcAft>
              <a:buSzPts val="2800"/>
              <a:buFont typeface="Arial"/>
              <a:buNone/>
              <a:defRPr sz="1800"/>
            </a:lvl2pPr>
            <a:lvl3pPr lvl="2" indent="0" rtl="0">
              <a:spcBef>
                <a:spcPts val="0"/>
              </a:spcBef>
              <a:spcAft>
                <a:spcPts val="0"/>
              </a:spcAft>
              <a:buSzPts val="2800"/>
              <a:buFont typeface="Arial"/>
              <a:buNone/>
              <a:defRPr sz="1800"/>
            </a:lvl3pPr>
            <a:lvl4pPr lvl="3" indent="0" rtl="0">
              <a:spcBef>
                <a:spcPts val="0"/>
              </a:spcBef>
              <a:spcAft>
                <a:spcPts val="0"/>
              </a:spcAft>
              <a:buSzPts val="2800"/>
              <a:buFont typeface="Arial"/>
              <a:buNone/>
              <a:defRPr sz="1800"/>
            </a:lvl4pPr>
            <a:lvl5pPr lvl="4" indent="0" rtl="0">
              <a:spcBef>
                <a:spcPts val="0"/>
              </a:spcBef>
              <a:spcAft>
                <a:spcPts val="0"/>
              </a:spcAft>
              <a:buSzPts val="2800"/>
              <a:buFont typeface="Arial"/>
              <a:buNone/>
              <a:defRPr sz="1800"/>
            </a:lvl5pPr>
            <a:lvl6pPr lvl="5" indent="0" rtl="0">
              <a:spcBef>
                <a:spcPts val="0"/>
              </a:spcBef>
              <a:spcAft>
                <a:spcPts val="0"/>
              </a:spcAft>
              <a:buSzPts val="2800"/>
              <a:buFont typeface="Arial"/>
              <a:buNone/>
              <a:defRPr sz="1800"/>
            </a:lvl6pPr>
            <a:lvl7pPr lvl="6" indent="0" rtl="0">
              <a:spcBef>
                <a:spcPts val="0"/>
              </a:spcBef>
              <a:spcAft>
                <a:spcPts val="0"/>
              </a:spcAft>
              <a:buSzPts val="2800"/>
              <a:buFont typeface="Arial"/>
              <a:buNone/>
              <a:defRPr sz="1800"/>
            </a:lvl7pPr>
            <a:lvl8pPr lvl="7" indent="0" rtl="0">
              <a:spcBef>
                <a:spcPts val="0"/>
              </a:spcBef>
              <a:spcAft>
                <a:spcPts val="0"/>
              </a:spcAft>
              <a:buSzPts val="2800"/>
              <a:buFont typeface="Arial"/>
              <a:buNone/>
              <a:defRPr sz="1800"/>
            </a:lvl8pPr>
            <a:lvl9pPr lvl="8" indent="0" rtl="0">
              <a:spcBef>
                <a:spcPts val="0"/>
              </a:spcBef>
              <a:spcAft>
                <a:spcPts val="0"/>
              </a:spcAft>
              <a:buSzPts val="2800"/>
              <a:buFont typeface="Arial"/>
              <a:buNone/>
              <a:defRPr sz="1800"/>
            </a:lvl9pPr>
          </a:lstStyle>
          <a:p>
            <a:endParaRPr/>
          </a:p>
        </p:txBody>
      </p:sp>
      <p:sp>
        <p:nvSpPr>
          <p:cNvPr id="53" name="Google Shape;53;p13"/>
          <p:cNvSpPr txBox="1">
            <a:spLocks noGrp="1"/>
          </p:cNvSpPr>
          <p:nvPr>
            <p:ph type="body" idx="1"/>
          </p:nvPr>
        </p:nvSpPr>
        <p:spPr>
          <a:xfrm>
            <a:off x="2037143" y="3773347"/>
            <a:ext cx="6457500" cy="8451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rgbClr val="888888"/>
              </a:buClr>
              <a:buSzPts val="1800"/>
              <a:buFont typeface="Avenir"/>
              <a:buNone/>
              <a:defRPr sz="2000" b="0" i="0" u="none" strike="noStrike" cap="none">
                <a:solidFill>
                  <a:srgbClr val="888888"/>
                </a:solidFill>
                <a:latin typeface="Avenir"/>
                <a:ea typeface="Avenir"/>
                <a:cs typeface="Avenir"/>
                <a:sym typeface="Avenir"/>
              </a:defRPr>
            </a:lvl1pPr>
            <a:lvl2pPr marL="914400" marR="0" lvl="1" indent="-228600" algn="l" rtl="0">
              <a:lnSpc>
                <a:spcPct val="100000"/>
              </a:lnSpc>
              <a:spcBef>
                <a:spcPts val="560"/>
              </a:spcBef>
              <a:spcAft>
                <a:spcPts val="0"/>
              </a:spcAft>
              <a:buClr>
                <a:srgbClr val="888888"/>
              </a:buClr>
              <a:buSzPts val="1400"/>
              <a:buFont typeface="Avenir"/>
              <a:buNone/>
              <a:defRPr sz="1800" b="0" i="0" u="none" strike="noStrike" cap="none">
                <a:solidFill>
                  <a:srgbClr val="888888"/>
                </a:solidFill>
                <a:latin typeface="Avenir"/>
                <a:ea typeface="Avenir"/>
                <a:cs typeface="Avenir"/>
                <a:sym typeface="Avenir"/>
              </a:defRPr>
            </a:lvl2pPr>
            <a:lvl3pPr marL="1371600" marR="0" lvl="2" indent="-228600" algn="l" rtl="0">
              <a:lnSpc>
                <a:spcPct val="100000"/>
              </a:lnSpc>
              <a:spcBef>
                <a:spcPts val="480"/>
              </a:spcBef>
              <a:spcAft>
                <a:spcPts val="0"/>
              </a:spcAft>
              <a:buClr>
                <a:srgbClr val="888888"/>
              </a:buClr>
              <a:buSzPts val="1400"/>
              <a:buFont typeface="Avenir"/>
              <a:buNone/>
              <a:defRPr sz="1600" b="0" i="0" u="none" strike="noStrike" cap="none">
                <a:solidFill>
                  <a:srgbClr val="888888"/>
                </a:solidFill>
                <a:latin typeface="Avenir"/>
                <a:ea typeface="Avenir"/>
                <a:cs typeface="Avenir"/>
                <a:sym typeface="Avenir"/>
              </a:defRPr>
            </a:lvl3pPr>
            <a:lvl4pPr marL="1828800" marR="0" lvl="3" indent="-228600" algn="l" rtl="0">
              <a:lnSpc>
                <a:spcPct val="100000"/>
              </a:lnSpc>
              <a:spcBef>
                <a:spcPts val="400"/>
              </a:spcBef>
              <a:spcAft>
                <a:spcPts val="0"/>
              </a:spcAft>
              <a:buClr>
                <a:srgbClr val="888888"/>
              </a:buClr>
              <a:buSzPts val="1400"/>
              <a:buFont typeface="Avenir"/>
              <a:buNone/>
              <a:defRPr sz="1400" b="0" i="0" u="none" strike="noStrike" cap="none">
                <a:solidFill>
                  <a:srgbClr val="888888"/>
                </a:solidFill>
                <a:latin typeface="Avenir"/>
                <a:ea typeface="Avenir"/>
                <a:cs typeface="Avenir"/>
                <a:sym typeface="Avenir"/>
              </a:defRPr>
            </a:lvl4pPr>
            <a:lvl5pPr marL="2286000" marR="0" lvl="4" indent="-228600" algn="l" rtl="0">
              <a:lnSpc>
                <a:spcPct val="100000"/>
              </a:lnSpc>
              <a:spcBef>
                <a:spcPts val="400"/>
              </a:spcBef>
              <a:spcAft>
                <a:spcPts val="0"/>
              </a:spcAft>
              <a:buClr>
                <a:srgbClr val="888888"/>
              </a:buClr>
              <a:buSzPts val="1400"/>
              <a:buFont typeface="Avenir"/>
              <a:buNone/>
              <a:defRPr sz="1400" b="0" i="0" u="none" strike="noStrike" cap="none">
                <a:solidFill>
                  <a:srgbClr val="888888"/>
                </a:solidFill>
                <a:latin typeface="Avenir"/>
                <a:ea typeface="Avenir"/>
                <a:cs typeface="Avenir"/>
                <a:sym typeface="Avenir"/>
              </a:defRPr>
            </a:lvl5pPr>
            <a:lvl6pPr marL="2743200" marR="0" lvl="5" indent="-228600" algn="l" rtl="0">
              <a:lnSpc>
                <a:spcPct val="100000"/>
              </a:lnSpc>
              <a:spcBef>
                <a:spcPts val="400"/>
              </a:spcBef>
              <a:spcAft>
                <a:spcPts val="0"/>
              </a:spcAft>
              <a:buClr>
                <a:srgbClr val="888888"/>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400"/>
              </a:spcBef>
              <a:spcAft>
                <a:spcPts val="0"/>
              </a:spcAft>
              <a:buClr>
                <a:srgbClr val="888888"/>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400"/>
              </a:spcBef>
              <a:spcAft>
                <a:spcPts val="0"/>
              </a:spcAft>
              <a:buClr>
                <a:srgbClr val="888888"/>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400"/>
              </a:spcBef>
              <a:spcAft>
                <a:spcPts val="0"/>
              </a:spcAft>
              <a:buClr>
                <a:srgbClr val="888888"/>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457200" y="4767262"/>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Avenir"/>
              <a:buNone/>
              <a:defRPr sz="1200" b="0" i="0" u="none" strike="noStrike" cap="none">
                <a:solidFill>
                  <a:srgbClr val="888888"/>
                </a:solidFill>
                <a:latin typeface="Avenir"/>
                <a:ea typeface="Avenir"/>
                <a:cs typeface="Avenir"/>
                <a:sym typeface="Avenir"/>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124200" y="4767262"/>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Avenir"/>
              <a:buNone/>
              <a:defRPr sz="1200" b="0" i="0" u="none" strike="noStrike" cap="none">
                <a:solidFill>
                  <a:srgbClr val="888888"/>
                </a:solidFill>
                <a:latin typeface="Avenir"/>
                <a:ea typeface="Avenir"/>
                <a:cs typeface="Avenir"/>
                <a:sym typeface="Avenir"/>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13"/>
          <p:cNvSpPr/>
          <p:nvPr/>
        </p:nvSpPr>
        <p:spPr>
          <a:xfrm>
            <a:off x="0" y="2395728"/>
            <a:ext cx="9144000" cy="2747700"/>
          </a:xfrm>
          <a:prstGeom prst="rect">
            <a:avLst/>
          </a:prstGeom>
          <a:solidFill>
            <a:srgbClr val="404041">
              <a:alpha val="4710"/>
            </a:srgbClr>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TITLE_AND_BODY_1">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 Center">
  <p:cSld name="2_Title - Cent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762000" y="1976438"/>
            <a:ext cx="7620000" cy="1190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404041"/>
              </a:buClr>
              <a:buSzPts val="2800"/>
              <a:buFont typeface="Avenir"/>
              <a:buNone/>
              <a:defRPr sz="4000" b="0" i="0" u="none" strike="noStrike" cap="none">
                <a:solidFill>
                  <a:srgbClr val="404041"/>
                </a:solidFill>
                <a:latin typeface="Avenir"/>
                <a:ea typeface="Avenir"/>
                <a:cs typeface="Avenir"/>
                <a:sym typeface="Avenir"/>
              </a:defRPr>
            </a:lvl1pPr>
            <a:lvl2pPr lvl="1" indent="0" rtl="0">
              <a:spcBef>
                <a:spcPts val="0"/>
              </a:spcBef>
              <a:spcAft>
                <a:spcPts val="0"/>
              </a:spcAft>
              <a:buSzPts val="2800"/>
              <a:buFont typeface="Arial"/>
              <a:buNone/>
              <a:defRPr sz="1800"/>
            </a:lvl2pPr>
            <a:lvl3pPr lvl="2" indent="0" rtl="0">
              <a:spcBef>
                <a:spcPts val="0"/>
              </a:spcBef>
              <a:spcAft>
                <a:spcPts val="0"/>
              </a:spcAft>
              <a:buSzPts val="2800"/>
              <a:buFont typeface="Arial"/>
              <a:buNone/>
              <a:defRPr sz="1800"/>
            </a:lvl3pPr>
            <a:lvl4pPr lvl="3" indent="0" rtl="0">
              <a:spcBef>
                <a:spcPts val="0"/>
              </a:spcBef>
              <a:spcAft>
                <a:spcPts val="0"/>
              </a:spcAft>
              <a:buSzPts val="2800"/>
              <a:buFont typeface="Arial"/>
              <a:buNone/>
              <a:defRPr sz="1800"/>
            </a:lvl4pPr>
            <a:lvl5pPr lvl="4" indent="0" rtl="0">
              <a:spcBef>
                <a:spcPts val="0"/>
              </a:spcBef>
              <a:spcAft>
                <a:spcPts val="0"/>
              </a:spcAft>
              <a:buSzPts val="2800"/>
              <a:buFont typeface="Arial"/>
              <a:buNone/>
              <a:defRPr sz="1800"/>
            </a:lvl5pPr>
            <a:lvl6pPr lvl="5" indent="0" rtl="0">
              <a:spcBef>
                <a:spcPts val="0"/>
              </a:spcBef>
              <a:spcAft>
                <a:spcPts val="0"/>
              </a:spcAft>
              <a:buSzPts val="2800"/>
              <a:buFont typeface="Arial"/>
              <a:buNone/>
              <a:defRPr sz="1800"/>
            </a:lvl6pPr>
            <a:lvl7pPr lvl="6" indent="0" rtl="0">
              <a:spcBef>
                <a:spcPts val="0"/>
              </a:spcBef>
              <a:spcAft>
                <a:spcPts val="0"/>
              </a:spcAft>
              <a:buSzPts val="2800"/>
              <a:buFont typeface="Arial"/>
              <a:buNone/>
              <a:defRPr sz="1800"/>
            </a:lvl7pPr>
            <a:lvl8pPr lvl="7" indent="0" rtl="0">
              <a:spcBef>
                <a:spcPts val="0"/>
              </a:spcBef>
              <a:spcAft>
                <a:spcPts val="0"/>
              </a:spcAft>
              <a:buSzPts val="2800"/>
              <a:buFont typeface="Arial"/>
              <a:buNone/>
              <a:defRPr sz="1800"/>
            </a:lvl8pPr>
            <a:lvl9pPr lvl="8" indent="0" rtl="0">
              <a:spcBef>
                <a:spcPts val="0"/>
              </a:spcBef>
              <a:spcAft>
                <a:spcPts val="0"/>
              </a:spcAft>
              <a:buSzPts val="2800"/>
              <a:buFont typeface="Arial"/>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00" y="205979"/>
            <a:ext cx="82296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404041"/>
              </a:buClr>
              <a:buSzPts val="2800"/>
              <a:buFont typeface="Avenir"/>
              <a:buNone/>
              <a:defRPr sz="4000" b="0" i="0" u="none" strike="noStrike" cap="none">
                <a:solidFill>
                  <a:srgbClr val="404041"/>
                </a:solidFill>
                <a:latin typeface="Avenir"/>
                <a:ea typeface="Avenir"/>
                <a:cs typeface="Avenir"/>
                <a:sym typeface="Avenir"/>
              </a:defRPr>
            </a:lvl1pPr>
            <a:lvl2pPr lvl="1" indent="0" rtl="0">
              <a:spcBef>
                <a:spcPts val="0"/>
              </a:spcBef>
              <a:spcAft>
                <a:spcPts val="0"/>
              </a:spcAft>
              <a:buSzPts val="2800"/>
              <a:buFont typeface="Arial"/>
              <a:buNone/>
              <a:defRPr sz="1800"/>
            </a:lvl2pPr>
            <a:lvl3pPr lvl="2" indent="0" rtl="0">
              <a:spcBef>
                <a:spcPts val="0"/>
              </a:spcBef>
              <a:spcAft>
                <a:spcPts val="0"/>
              </a:spcAft>
              <a:buSzPts val="2800"/>
              <a:buFont typeface="Arial"/>
              <a:buNone/>
              <a:defRPr sz="1800"/>
            </a:lvl3pPr>
            <a:lvl4pPr lvl="3" indent="0" rtl="0">
              <a:spcBef>
                <a:spcPts val="0"/>
              </a:spcBef>
              <a:spcAft>
                <a:spcPts val="0"/>
              </a:spcAft>
              <a:buSzPts val="2800"/>
              <a:buFont typeface="Arial"/>
              <a:buNone/>
              <a:defRPr sz="1800"/>
            </a:lvl4pPr>
            <a:lvl5pPr lvl="4" indent="0" rtl="0">
              <a:spcBef>
                <a:spcPts val="0"/>
              </a:spcBef>
              <a:spcAft>
                <a:spcPts val="0"/>
              </a:spcAft>
              <a:buSzPts val="2800"/>
              <a:buFont typeface="Arial"/>
              <a:buNone/>
              <a:defRPr sz="1800"/>
            </a:lvl5pPr>
            <a:lvl6pPr lvl="5" indent="0" rtl="0">
              <a:spcBef>
                <a:spcPts val="0"/>
              </a:spcBef>
              <a:spcAft>
                <a:spcPts val="0"/>
              </a:spcAft>
              <a:buSzPts val="2800"/>
              <a:buFont typeface="Arial"/>
              <a:buNone/>
              <a:defRPr sz="1800"/>
            </a:lvl6pPr>
            <a:lvl7pPr lvl="6" indent="0" rtl="0">
              <a:spcBef>
                <a:spcPts val="0"/>
              </a:spcBef>
              <a:spcAft>
                <a:spcPts val="0"/>
              </a:spcAft>
              <a:buSzPts val="2800"/>
              <a:buFont typeface="Arial"/>
              <a:buNone/>
              <a:defRPr sz="1800"/>
            </a:lvl7pPr>
            <a:lvl8pPr lvl="7" indent="0" rtl="0">
              <a:spcBef>
                <a:spcPts val="0"/>
              </a:spcBef>
              <a:spcAft>
                <a:spcPts val="0"/>
              </a:spcAft>
              <a:buSzPts val="2800"/>
              <a:buFont typeface="Arial"/>
              <a:buNone/>
              <a:defRPr sz="1800"/>
            </a:lvl8pPr>
            <a:lvl9pPr lvl="8" indent="0" rtl="0">
              <a:spcBef>
                <a:spcPts val="0"/>
              </a:spcBef>
              <a:spcAft>
                <a:spcPts val="0"/>
              </a:spcAft>
              <a:buSzPts val="2800"/>
              <a:buFont typeface="Arial"/>
              <a:buNone/>
              <a:defRPr sz="1800"/>
            </a:lvl9pPr>
          </a:lstStyle>
          <a:p>
            <a:endParaRPr/>
          </a:p>
        </p:txBody>
      </p:sp>
      <p:sp>
        <p:nvSpPr>
          <p:cNvPr id="63" name="Google Shape;63;p16"/>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404041"/>
              </a:buClr>
              <a:buSzPts val="3200"/>
              <a:buFont typeface="Avenir"/>
              <a:buChar char="•"/>
              <a:defRPr sz="3200" b="0" i="0" u="none" strike="noStrike" cap="none">
                <a:solidFill>
                  <a:srgbClr val="404041"/>
                </a:solidFill>
                <a:latin typeface="Avenir"/>
                <a:ea typeface="Avenir"/>
                <a:cs typeface="Avenir"/>
                <a:sym typeface="Avenir"/>
              </a:defRPr>
            </a:lvl1pPr>
            <a:lvl2pPr marL="914400" marR="0" lvl="1" indent="-406400" algn="l" rtl="0">
              <a:lnSpc>
                <a:spcPct val="100000"/>
              </a:lnSpc>
              <a:spcBef>
                <a:spcPts val="560"/>
              </a:spcBef>
              <a:spcAft>
                <a:spcPts val="0"/>
              </a:spcAft>
              <a:buClr>
                <a:srgbClr val="404041"/>
              </a:buClr>
              <a:buSzPts val="2800"/>
              <a:buFont typeface="Avenir"/>
              <a:buChar char="•"/>
              <a:defRPr sz="2800" b="0" i="0" u="none" strike="noStrike" cap="none">
                <a:solidFill>
                  <a:srgbClr val="404041"/>
                </a:solidFill>
                <a:latin typeface="Avenir"/>
                <a:ea typeface="Avenir"/>
                <a:cs typeface="Avenir"/>
                <a:sym typeface="Avenir"/>
              </a:defRPr>
            </a:lvl2pPr>
            <a:lvl3pPr marL="1371600" marR="0" lvl="2" indent="-381000" algn="l" rtl="0">
              <a:lnSpc>
                <a:spcPct val="100000"/>
              </a:lnSpc>
              <a:spcBef>
                <a:spcPts val="480"/>
              </a:spcBef>
              <a:spcAft>
                <a:spcPts val="0"/>
              </a:spcAft>
              <a:buClr>
                <a:srgbClr val="404041"/>
              </a:buClr>
              <a:buSzPts val="2400"/>
              <a:buFont typeface="Avenir"/>
              <a:buChar char="•"/>
              <a:defRPr sz="2400" b="0" i="0" u="none" strike="noStrike" cap="none">
                <a:solidFill>
                  <a:srgbClr val="404041"/>
                </a:solidFill>
                <a:latin typeface="Avenir"/>
                <a:ea typeface="Avenir"/>
                <a:cs typeface="Avenir"/>
                <a:sym typeface="Avenir"/>
              </a:defRPr>
            </a:lvl3pPr>
            <a:lvl4pPr marL="1828800" marR="0" lvl="3" indent="-355600" algn="l" rtl="0">
              <a:lnSpc>
                <a:spcPct val="100000"/>
              </a:lnSpc>
              <a:spcBef>
                <a:spcPts val="400"/>
              </a:spcBef>
              <a:spcAft>
                <a:spcPts val="0"/>
              </a:spcAft>
              <a:buClr>
                <a:srgbClr val="404041"/>
              </a:buClr>
              <a:buSzPts val="2000"/>
              <a:buFont typeface="Avenir"/>
              <a:buChar char="•"/>
              <a:defRPr sz="2000" b="0" i="0" u="none" strike="noStrike" cap="none">
                <a:solidFill>
                  <a:srgbClr val="404041"/>
                </a:solidFill>
                <a:latin typeface="Avenir"/>
                <a:ea typeface="Avenir"/>
                <a:cs typeface="Avenir"/>
                <a:sym typeface="Avenir"/>
              </a:defRPr>
            </a:lvl4pPr>
            <a:lvl5pPr marL="2286000" marR="0" lvl="4" indent="-355600" algn="l" rtl="0">
              <a:lnSpc>
                <a:spcPct val="100000"/>
              </a:lnSpc>
              <a:spcBef>
                <a:spcPts val="400"/>
              </a:spcBef>
              <a:spcAft>
                <a:spcPts val="0"/>
              </a:spcAft>
              <a:buClr>
                <a:srgbClr val="404041"/>
              </a:buClr>
              <a:buSzPts val="2000"/>
              <a:buFont typeface="Avenir"/>
              <a:buChar char="•"/>
              <a:defRPr sz="2000" b="0" i="0" u="none" strike="noStrike" cap="none">
                <a:solidFill>
                  <a:srgbClr val="404041"/>
                </a:solidFill>
                <a:latin typeface="Avenir"/>
                <a:ea typeface="Avenir"/>
                <a:cs typeface="Avenir"/>
                <a:sym typeface="Avenir"/>
              </a:defRPr>
            </a:lvl5pPr>
            <a:lvl6pPr marL="2743200" marR="0" lvl="5"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00" y="205979"/>
            <a:ext cx="82296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404041"/>
              </a:buClr>
              <a:buSzPts val="2800"/>
              <a:buFont typeface="Avenir"/>
              <a:buNone/>
              <a:defRPr sz="4000" b="0" i="0" u="none" strike="noStrike" cap="none">
                <a:solidFill>
                  <a:srgbClr val="404041"/>
                </a:solidFill>
                <a:latin typeface="Avenir"/>
                <a:ea typeface="Avenir"/>
                <a:cs typeface="Avenir"/>
                <a:sym typeface="Avenir"/>
              </a:defRPr>
            </a:lvl1pPr>
            <a:lvl2pPr lvl="1" indent="0" rtl="0">
              <a:spcBef>
                <a:spcPts val="0"/>
              </a:spcBef>
              <a:spcAft>
                <a:spcPts val="0"/>
              </a:spcAft>
              <a:buSzPts val="2800"/>
              <a:buFont typeface="Arial"/>
              <a:buNone/>
              <a:defRPr sz="1800"/>
            </a:lvl2pPr>
            <a:lvl3pPr lvl="2" indent="0" rtl="0">
              <a:spcBef>
                <a:spcPts val="0"/>
              </a:spcBef>
              <a:spcAft>
                <a:spcPts val="0"/>
              </a:spcAft>
              <a:buSzPts val="2800"/>
              <a:buFont typeface="Arial"/>
              <a:buNone/>
              <a:defRPr sz="1800"/>
            </a:lvl3pPr>
            <a:lvl4pPr lvl="3" indent="0" rtl="0">
              <a:spcBef>
                <a:spcPts val="0"/>
              </a:spcBef>
              <a:spcAft>
                <a:spcPts val="0"/>
              </a:spcAft>
              <a:buSzPts val="2800"/>
              <a:buFont typeface="Arial"/>
              <a:buNone/>
              <a:defRPr sz="1800"/>
            </a:lvl4pPr>
            <a:lvl5pPr lvl="4" indent="0" rtl="0">
              <a:spcBef>
                <a:spcPts val="0"/>
              </a:spcBef>
              <a:spcAft>
                <a:spcPts val="0"/>
              </a:spcAft>
              <a:buSzPts val="2800"/>
              <a:buFont typeface="Arial"/>
              <a:buNone/>
              <a:defRPr sz="1800"/>
            </a:lvl5pPr>
            <a:lvl6pPr lvl="5" indent="0" rtl="0">
              <a:spcBef>
                <a:spcPts val="0"/>
              </a:spcBef>
              <a:spcAft>
                <a:spcPts val="0"/>
              </a:spcAft>
              <a:buSzPts val="2800"/>
              <a:buFont typeface="Arial"/>
              <a:buNone/>
              <a:defRPr sz="1800"/>
            </a:lvl6pPr>
            <a:lvl7pPr lvl="6" indent="0" rtl="0">
              <a:spcBef>
                <a:spcPts val="0"/>
              </a:spcBef>
              <a:spcAft>
                <a:spcPts val="0"/>
              </a:spcAft>
              <a:buSzPts val="2800"/>
              <a:buFont typeface="Arial"/>
              <a:buNone/>
              <a:defRPr sz="1800"/>
            </a:lvl7pPr>
            <a:lvl8pPr lvl="7" indent="0" rtl="0">
              <a:spcBef>
                <a:spcPts val="0"/>
              </a:spcBef>
              <a:spcAft>
                <a:spcPts val="0"/>
              </a:spcAft>
              <a:buSzPts val="2800"/>
              <a:buFont typeface="Arial"/>
              <a:buNone/>
              <a:defRPr sz="1800"/>
            </a:lvl8pPr>
            <a:lvl9pPr lvl="8" indent="0" rtl="0">
              <a:spcBef>
                <a:spcPts val="0"/>
              </a:spcBef>
              <a:spcAft>
                <a:spcPts val="0"/>
              </a:spcAft>
              <a:buSzPts val="2800"/>
              <a:buFont typeface="Arial"/>
              <a:buNone/>
              <a:defRPr sz="1800"/>
            </a:lvl9pPr>
          </a:lstStyle>
          <a:p>
            <a:endParaRPr/>
          </a:p>
        </p:txBody>
      </p:sp>
      <p:sp>
        <p:nvSpPr>
          <p:cNvPr id="66" name="Google Shape;66;p17"/>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40"/>
              </a:spcBef>
              <a:spcAft>
                <a:spcPts val="0"/>
              </a:spcAft>
              <a:buClr>
                <a:srgbClr val="404041"/>
              </a:buClr>
              <a:buSzPts val="1800"/>
              <a:buFont typeface="Avenir"/>
              <a:buNone/>
              <a:defRPr sz="3200" b="0" i="0" u="none" strike="noStrike" cap="none">
                <a:solidFill>
                  <a:srgbClr val="404041"/>
                </a:solidFill>
                <a:latin typeface="Avenir"/>
                <a:ea typeface="Avenir"/>
                <a:cs typeface="Avenir"/>
                <a:sym typeface="Avenir"/>
              </a:defRPr>
            </a:lvl1pPr>
            <a:lvl2pPr marL="914400" marR="0" lvl="1" indent="-228600" algn="l" rtl="0">
              <a:lnSpc>
                <a:spcPct val="100000"/>
              </a:lnSpc>
              <a:spcBef>
                <a:spcPts val="560"/>
              </a:spcBef>
              <a:spcAft>
                <a:spcPts val="0"/>
              </a:spcAft>
              <a:buClr>
                <a:srgbClr val="404041"/>
              </a:buClr>
              <a:buSzPts val="1400"/>
              <a:buFont typeface="Avenir"/>
              <a:buNone/>
              <a:defRPr sz="2800" b="0" i="0" u="none" strike="noStrike" cap="none">
                <a:solidFill>
                  <a:srgbClr val="404041"/>
                </a:solidFill>
                <a:latin typeface="Avenir"/>
                <a:ea typeface="Avenir"/>
                <a:cs typeface="Avenir"/>
                <a:sym typeface="Avenir"/>
              </a:defRPr>
            </a:lvl2pPr>
            <a:lvl3pPr marL="1371600" marR="0" lvl="2" indent="-228600" algn="l" rtl="0">
              <a:lnSpc>
                <a:spcPct val="100000"/>
              </a:lnSpc>
              <a:spcBef>
                <a:spcPts val="480"/>
              </a:spcBef>
              <a:spcAft>
                <a:spcPts val="0"/>
              </a:spcAft>
              <a:buClr>
                <a:srgbClr val="404041"/>
              </a:buClr>
              <a:buSzPts val="1400"/>
              <a:buFont typeface="Avenir"/>
              <a:buNone/>
              <a:defRPr sz="2400" b="0" i="0" u="none" strike="noStrike" cap="none">
                <a:solidFill>
                  <a:srgbClr val="404041"/>
                </a:solidFill>
                <a:latin typeface="Avenir"/>
                <a:ea typeface="Avenir"/>
                <a:cs typeface="Avenir"/>
                <a:sym typeface="Avenir"/>
              </a:defRPr>
            </a:lvl3pPr>
            <a:lvl4pPr marL="1828800" marR="0" lvl="3" indent="-228600" algn="l" rtl="0">
              <a:lnSpc>
                <a:spcPct val="100000"/>
              </a:lnSpc>
              <a:spcBef>
                <a:spcPts val="400"/>
              </a:spcBef>
              <a:spcAft>
                <a:spcPts val="0"/>
              </a:spcAft>
              <a:buClr>
                <a:srgbClr val="404041"/>
              </a:buClr>
              <a:buSzPts val="1400"/>
              <a:buFont typeface="Avenir"/>
              <a:buNone/>
              <a:defRPr sz="2000" b="0" i="0" u="none" strike="noStrike" cap="none">
                <a:solidFill>
                  <a:srgbClr val="404041"/>
                </a:solidFill>
                <a:latin typeface="Avenir"/>
                <a:ea typeface="Avenir"/>
                <a:cs typeface="Avenir"/>
                <a:sym typeface="Avenir"/>
              </a:defRPr>
            </a:lvl4pPr>
            <a:lvl5pPr marL="2286000" marR="0" lvl="4" indent="-228600" algn="l" rtl="0">
              <a:lnSpc>
                <a:spcPct val="100000"/>
              </a:lnSpc>
              <a:spcBef>
                <a:spcPts val="400"/>
              </a:spcBef>
              <a:spcAft>
                <a:spcPts val="0"/>
              </a:spcAft>
              <a:buClr>
                <a:srgbClr val="404041"/>
              </a:buClr>
              <a:buSzPts val="1400"/>
              <a:buFont typeface="Avenir"/>
              <a:buNone/>
              <a:defRPr sz="2000" b="0" i="0" u="none" strike="noStrike" cap="none">
                <a:solidFill>
                  <a:srgbClr val="404041"/>
                </a:solidFill>
                <a:latin typeface="Avenir"/>
                <a:ea typeface="Avenir"/>
                <a:cs typeface="Avenir"/>
                <a:sym typeface="Avenir"/>
              </a:defRPr>
            </a:lvl5pPr>
            <a:lvl6pPr marL="2743200" marR="0" lvl="5"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40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dt" idx="10"/>
          </p:nvPr>
        </p:nvSpPr>
        <p:spPr>
          <a:xfrm>
            <a:off x="457200" y="4767262"/>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Avenir"/>
              <a:buNone/>
              <a:defRPr sz="1200" b="0" i="0" u="none" strike="noStrike" cap="none">
                <a:solidFill>
                  <a:srgbClr val="888888"/>
                </a:solidFill>
                <a:latin typeface="Avenir"/>
                <a:ea typeface="Avenir"/>
                <a:cs typeface="Avenir"/>
                <a:sym typeface="Avenir"/>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7"/>
          <p:cNvSpPr txBox="1">
            <a:spLocks noGrp="1"/>
          </p:cNvSpPr>
          <p:nvPr>
            <p:ph type="ftr" idx="11"/>
          </p:nvPr>
        </p:nvSpPr>
        <p:spPr>
          <a:xfrm>
            <a:off x="3124200" y="4767262"/>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Avenir"/>
              <a:buNone/>
              <a:defRPr sz="1200" b="0" i="0" u="none" strike="noStrike" cap="none">
                <a:solidFill>
                  <a:srgbClr val="888888"/>
                </a:solidFill>
                <a:latin typeface="Avenir"/>
                <a:ea typeface="Avenir"/>
                <a:cs typeface="Avenir"/>
                <a:sym typeface="Avenir"/>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9"/>
          <p:cNvSpPr txBox="1">
            <a:spLocks noGrp="1"/>
          </p:cNvSpPr>
          <p:nvPr>
            <p:ph type="ctrTitle"/>
          </p:nvPr>
        </p:nvSpPr>
        <p:spPr>
          <a:xfrm>
            <a:off x="685800" y="2516886"/>
            <a:ext cx="8077200" cy="1254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7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80" name="Google Shape;80;p19"/>
          <p:cNvSpPr txBox="1">
            <a:spLocks noGrp="1"/>
          </p:cNvSpPr>
          <p:nvPr>
            <p:ph type="subTitle" idx="1"/>
          </p:nvPr>
        </p:nvSpPr>
        <p:spPr>
          <a:xfrm>
            <a:off x="685800" y="1371600"/>
            <a:ext cx="8077200" cy="11247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1600"/>
              <a:buFont typeface="Noto Sans Symbols"/>
              <a:buNone/>
              <a:defRPr sz="2000" b="0" i="0" u="none" strike="noStrike" cap="none">
                <a:solidFill>
                  <a:srgbClr val="FFFFFF"/>
                </a:solidFill>
                <a:latin typeface="Corbel"/>
                <a:ea typeface="Corbel"/>
                <a:cs typeface="Corbel"/>
                <a:sym typeface="Corbel"/>
              </a:defRPr>
            </a:lvl1pPr>
            <a:lvl2pPr marR="0" lvl="1" algn="ctr" rtl="0">
              <a:spcBef>
                <a:spcPts val="560"/>
              </a:spcBef>
              <a:spcAft>
                <a:spcPts val="0"/>
              </a:spcAft>
              <a:buClr>
                <a:schemeClr val="accent2"/>
              </a:buClr>
              <a:buSzPts val="2520"/>
              <a:buFont typeface="Noto Sans Symbols"/>
              <a:buNone/>
              <a:defRPr sz="2800" b="0" i="0" u="none" strike="noStrike" cap="none">
                <a:solidFill>
                  <a:schemeClr val="lt1"/>
                </a:solidFill>
                <a:latin typeface="Corbel"/>
                <a:ea typeface="Corbel"/>
                <a:cs typeface="Corbel"/>
                <a:sym typeface="Corbel"/>
              </a:defRPr>
            </a:lvl2pPr>
            <a:lvl3pPr marR="0" lvl="2" algn="ctr" rtl="0">
              <a:spcBef>
                <a:spcPts val="480"/>
              </a:spcBef>
              <a:spcAft>
                <a:spcPts val="0"/>
              </a:spcAft>
              <a:buClr>
                <a:srgbClr val="E66C7D"/>
              </a:buClr>
              <a:buSzPts val="2400"/>
              <a:buFont typeface="Arial"/>
              <a:buNone/>
              <a:defRPr sz="2400" b="0" i="0" u="none" strike="noStrike" cap="none">
                <a:solidFill>
                  <a:schemeClr val="lt1"/>
                </a:solidFill>
                <a:latin typeface="Corbel"/>
                <a:ea typeface="Corbel"/>
                <a:cs typeface="Corbel"/>
                <a:sym typeface="Corbel"/>
              </a:defRPr>
            </a:lvl3pPr>
            <a:lvl4pPr marR="0" lvl="3" algn="ctr" rtl="0">
              <a:spcBef>
                <a:spcPts val="400"/>
              </a:spcBef>
              <a:spcAft>
                <a:spcPts val="0"/>
              </a:spcAft>
              <a:buClr>
                <a:srgbClr val="6BB76D"/>
              </a:buClr>
              <a:buSzPts val="2000"/>
              <a:buFont typeface="Arial"/>
              <a:buNone/>
              <a:defRPr sz="2000" b="0" i="0" u="none" strike="noStrike" cap="none">
                <a:solidFill>
                  <a:schemeClr val="lt1"/>
                </a:solidFill>
                <a:latin typeface="Corbel"/>
                <a:ea typeface="Corbel"/>
                <a:cs typeface="Corbel"/>
                <a:sym typeface="Corbel"/>
              </a:defRPr>
            </a:lvl4pPr>
            <a:lvl5pPr marR="0" lvl="4" algn="ctr" rtl="0">
              <a:spcBef>
                <a:spcPts val="400"/>
              </a:spcBef>
              <a:spcAft>
                <a:spcPts val="0"/>
              </a:spcAft>
              <a:buClr>
                <a:srgbClr val="E88651"/>
              </a:buClr>
              <a:buSzPts val="2000"/>
              <a:buFont typeface="Noto Sans Symbols"/>
              <a:buNone/>
              <a:defRPr sz="2000" b="0" i="0" u="none" strike="noStrike" cap="none">
                <a:solidFill>
                  <a:schemeClr val="lt1"/>
                </a:solidFill>
                <a:latin typeface="Corbel"/>
                <a:ea typeface="Corbel"/>
                <a:cs typeface="Corbel"/>
                <a:sym typeface="Corbel"/>
              </a:defRPr>
            </a:lvl5pPr>
            <a:lvl6pPr marR="0" lvl="5" algn="ctr" rtl="0">
              <a:spcBef>
                <a:spcPts val="400"/>
              </a:spcBef>
              <a:spcAft>
                <a:spcPts val="0"/>
              </a:spcAft>
              <a:buClr>
                <a:schemeClr val="accent6"/>
              </a:buClr>
              <a:buSzPts val="2000"/>
              <a:buFont typeface="Noto Sans Symbols"/>
              <a:buNone/>
              <a:defRPr sz="2000" b="0" i="0" u="none" strike="noStrike" cap="none">
                <a:solidFill>
                  <a:schemeClr val="lt1"/>
                </a:solidFill>
                <a:latin typeface="Corbel"/>
                <a:ea typeface="Corbel"/>
                <a:cs typeface="Corbel"/>
                <a:sym typeface="Corbel"/>
              </a:defRPr>
            </a:lvl6pPr>
            <a:lvl7pPr marR="0" lvl="6" algn="ctr" rtl="0">
              <a:spcBef>
                <a:spcPts val="360"/>
              </a:spcBef>
              <a:spcAft>
                <a:spcPts val="0"/>
              </a:spcAft>
              <a:buClr>
                <a:schemeClr val="accent1"/>
              </a:buClr>
              <a:buSzPts val="1800"/>
              <a:buFont typeface="Noto Sans Symbols"/>
              <a:buNone/>
              <a:defRPr sz="1800" b="0" i="0" u="none" strike="noStrike" cap="none">
                <a:solidFill>
                  <a:schemeClr val="lt1"/>
                </a:solidFill>
                <a:latin typeface="Corbel"/>
                <a:ea typeface="Corbel"/>
                <a:cs typeface="Corbel"/>
                <a:sym typeface="Corbel"/>
              </a:defRPr>
            </a:lvl7pPr>
            <a:lvl8pPr marR="0" lvl="7" algn="ctr" rtl="0">
              <a:spcBef>
                <a:spcPts val="360"/>
              </a:spcBef>
              <a:spcAft>
                <a:spcPts val="0"/>
              </a:spcAft>
              <a:buClr>
                <a:schemeClr val="accent2"/>
              </a:buClr>
              <a:buSzPts val="1800"/>
              <a:buFont typeface="Noto Sans Symbols"/>
              <a:buNone/>
              <a:defRPr sz="1800" b="0" i="0" u="none" strike="noStrike" cap="none">
                <a:solidFill>
                  <a:schemeClr val="lt1"/>
                </a:solidFill>
                <a:latin typeface="Corbel"/>
                <a:ea typeface="Corbel"/>
                <a:cs typeface="Corbel"/>
                <a:sym typeface="Corbel"/>
              </a:defRPr>
            </a:lvl8pPr>
            <a:lvl9pPr marR="0" lvl="8" algn="ctr" rtl="0">
              <a:spcBef>
                <a:spcPts val="360"/>
              </a:spcBef>
              <a:spcAft>
                <a:spcPts val="0"/>
              </a:spcAft>
              <a:buClr>
                <a:schemeClr val="accent3"/>
              </a:buClr>
              <a:buSzPts val="1800"/>
              <a:buFont typeface="Noto Sans Symbols"/>
              <a:buNone/>
              <a:defRPr sz="1800" b="0" i="0" u="none" strike="noStrike" cap="none">
                <a:solidFill>
                  <a:schemeClr val="lt1"/>
                </a:solidFill>
                <a:latin typeface="Corbel"/>
                <a:ea typeface="Corbel"/>
                <a:cs typeface="Corbel"/>
                <a:sym typeface="Corbel"/>
              </a:defRPr>
            </a:lvl9pPr>
          </a:lstStyle>
          <a:p>
            <a:endParaRPr/>
          </a:p>
        </p:txBody>
      </p:sp>
      <p:sp>
        <p:nvSpPr>
          <p:cNvPr id="81" name="Google Shape;81;p19"/>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2" name="Google Shape;82;p19"/>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3" name="Google Shape;83;p19"/>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457200" y="116586"/>
            <a:ext cx="8229600" cy="93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94" name="Google Shape;94;p21"/>
          <p:cNvSpPr txBox="1">
            <a:spLocks noGrp="1"/>
          </p:cNvSpPr>
          <p:nvPr>
            <p:ph type="body" idx="1"/>
          </p:nvPr>
        </p:nvSpPr>
        <p:spPr>
          <a:xfrm>
            <a:off x="457200" y="1331119"/>
            <a:ext cx="8229600" cy="34695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95" name="Google Shape;95;p21"/>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21"/>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Google Shape;97;p21"/>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00" name="Google Shape;100;p22"/>
          <p:cNvSpPr txBox="1">
            <a:spLocks noGrp="1"/>
          </p:cNvSpPr>
          <p:nvPr>
            <p:ph type="body" idx="1"/>
          </p:nvPr>
        </p:nvSpPr>
        <p:spPr>
          <a:xfrm rot="5400000">
            <a:off x="2837250" y="-1048931"/>
            <a:ext cx="3469500" cy="82296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01" name="Google Shape;101;p22"/>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2"/>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2"/>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06" name="Google Shape;106;p23"/>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3"/>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23"/>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11" name="Google Shape;111;p24"/>
          <p:cNvSpPr txBox="1">
            <a:spLocks noGrp="1"/>
          </p:cNvSpPr>
          <p:nvPr>
            <p:ph type="body" idx="1"/>
          </p:nvPr>
        </p:nvSpPr>
        <p:spPr>
          <a:xfrm>
            <a:off x="457200" y="1274240"/>
            <a:ext cx="4040100" cy="536700"/>
          </a:xfrm>
          <a:prstGeom prst="rect">
            <a:avLst/>
          </a:prstGeom>
          <a:noFill/>
          <a:ln>
            <a:noFill/>
          </a:ln>
        </p:spPr>
        <p:txBody>
          <a:bodyPr spcFirstLastPara="1" wrap="square" lIns="91425" tIns="91425" rIns="91425" bIns="91425" anchor="ctr" anchorCtr="0"/>
          <a:lstStyle>
            <a:lvl1pPr marL="457200" marR="0" lvl="0" indent="-228600" algn="l" rtl="0">
              <a:spcBef>
                <a:spcPts val="0"/>
              </a:spcBef>
              <a:spcAft>
                <a:spcPts val="0"/>
              </a:spcAft>
              <a:buClr>
                <a:schemeClr val="accent1"/>
              </a:buClr>
              <a:buSzPts val="1840"/>
              <a:buFont typeface="Noto Sans Symbols"/>
              <a:buNone/>
              <a:defRPr sz="2300" b="1" cap="none">
                <a:solidFill>
                  <a:schemeClr val="dk1"/>
                </a:solidFill>
                <a:latin typeface="Corbel"/>
                <a:ea typeface="Corbel"/>
                <a:cs typeface="Corbel"/>
                <a:sym typeface="Corbel"/>
              </a:defRPr>
            </a:lvl1pPr>
            <a:lvl2pPr marL="914400" marR="0" lvl="1" indent="-228600" algn="l" rtl="0">
              <a:spcBef>
                <a:spcPts val="400"/>
              </a:spcBef>
              <a:spcAft>
                <a:spcPts val="0"/>
              </a:spcAft>
              <a:buClr>
                <a:schemeClr val="accent2"/>
              </a:buClr>
              <a:buSzPts val="1800"/>
              <a:buFont typeface="Noto Sans Symbols"/>
              <a:buNone/>
              <a:defRPr sz="2000" b="1" i="0" u="none" strike="noStrike" cap="none">
                <a:solidFill>
                  <a:schemeClr val="dk1"/>
                </a:solidFill>
                <a:latin typeface="Corbel"/>
                <a:ea typeface="Corbel"/>
                <a:cs typeface="Corbel"/>
                <a:sym typeface="Corbel"/>
              </a:defRPr>
            </a:lvl2pPr>
            <a:lvl3pPr marL="1371600" marR="0" lvl="2" indent="-228600" algn="l" rtl="0">
              <a:spcBef>
                <a:spcPts val="360"/>
              </a:spcBef>
              <a:spcAft>
                <a:spcPts val="0"/>
              </a:spcAft>
              <a:buClr>
                <a:srgbClr val="E66C7D"/>
              </a:buClr>
              <a:buSzPts val="1800"/>
              <a:buFont typeface="Arial"/>
              <a:buNone/>
              <a:defRPr sz="1800" b="1" i="0" u="none" strike="noStrike" cap="none">
                <a:solidFill>
                  <a:schemeClr val="dk1"/>
                </a:solidFill>
                <a:latin typeface="Corbel"/>
                <a:ea typeface="Corbel"/>
                <a:cs typeface="Corbel"/>
                <a:sym typeface="Corbel"/>
              </a:defRPr>
            </a:lvl3pPr>
            <a:lvl4pPr marL="1828800" marR="0" lvl="3" indent="-228600" algn="l" rtl="0">
              <a:spcBef>
                <a:spcPts val="320"/>
              </a:spcBef>
              <a:spcAft>
                <a:spcPts val="0"/>
              </a:spcAft>
              <a:buClr>
                <a:srgbClr val="6BB76D"/>
              </a:buClr>
              <a:buSzPts val="1600"/>
              <a:buFont typeface="Arial"/>
              <a:buNone/>
              <a:defRPr sz="1600" b="1" i="0" u="none" strike="noStrike" cap="none">
                <a:solidFill>
                  <a:schemeClr val="dk1"/>
                </a:solidFill>
                <a:latin typeface="Corbel"/>
                <a:ea typeface="Corbel"/>
                <a:cs typeface="Corbel"/>
                <a:sym typeface="Corbel"/>
              </a:defRPr>
            </a:lvl4pPr>
            <a:lvl5pPr marL="2286000" marR="0" lvl="4" indent="-228600" algn="l" rtl="0">
              <a:spcBef>
                <a:spcPts val="320"/>
              </a:spcBef>
              <a:spcAft>
                <a:spcPts val="0"/>
              </a:spcAft>
              <a:buClr>
                <a:srgbClr val="E88651"/>
              </a:buClr>
              <a:buSzPts val="1600"/>
              <a:buFont typeface="Noto Sans Symbols"/>
              <a:buNone/>
              <a:defRPr sz="1600" b="1" i="0" u="none" strike="noStrike" cap="none">
                <a:solidFill>
                  <a:schemeClr val="dk1"/>
                </a:solidFill>
                <a:latin typeface="Corbel"/>
                <a:ea typeface="Corbel"/>
                <a:cs typeface="Corbel"/>
                <a:sym typeface="Corbel"/>
              </a:defRPr>
            </a:lvl5pPr>
            <a:lvl6pPr marL="2743200" marR="0" lvl="5" indent="-228600" algn="l" rtl="0">
              <a:spcBef>
                <a:spcPts val="320"/>
              </a:spcBef>
              <a:spcAft>
                <a:spcPts val="0"/>
              </a:spcAft>
              <a:buClr>
                <a:schemeClr val="accent6"/>
              </a:buClr>
              <a:buSzPts val="1600"/>
              <a:buFont typeface="Noto Sans Symbols"/>
              <a:buNone/>
              <a:defRPr sz="1600" b="1" i="0" u="none" strike="noStrike" cap="none">
                <a:solidFill>
                  <a:schemeClr val="dk1"/>
                </a:solidFill>
                <a:latin typeface="Corbel"/>
                <a:ea typeface="Corbel"/>
                <a:cs typeface="Corbel"/>
                <a:sym typeface="Corbel"/>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chemeClr val="dk1"/>
                </a:solidFill>
                <a:latin typeface="Corbel"/>
                <a:ea typeface="Corbel"/>
                <a:cs typeface="Corbel"/>
                <a:sym typeface="Corbel"/>
              </a:defRPr>
            </a:lvl7pPr>
            <a:lvl8pPr marL="3657600" marR="0" lvl="7"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Corbel"/>
                <a:ea typeface="Corbel"/>
                <a:cs typeface="Corbel"/>
                <a:sym typeface="Corbel"/>
              </a:defRPr>
            </a:lvl8pPr>
            <a:lvl9pPr marL="4114800" marR="0" lvl="8" indent="-228600" algn="l" rtl="0">
              <a:spcBef>
                <a:spcPts val="320"/>
              </a:spcBef>
              <a:spcAft>
                <a:spcPts val="0"/>
              </a:spcAft>
              <a:buClr>
                <a:schemeClr val="accent3"/>
              </a:buClr>
              <a:buSzPts val="1600"/>
              <a:buFont typeface="Noto Sans Symbols"/>
              <a:buNone/>
              <a:defRPr sz="1600" b="1" i="0" u="none" strike="noStrike" cap="none">
                <a:solidFill>
                  <a:schemeClr val="dk1"/>
                </a:solidFill>
                <a:latin typeface="Corbel"/>
                <a:ea typeface="Corbel"/>
                <a:cs typeface="Corbel"/>
                <a:sym typeface="Corbel"/>
              </a:defRPr>
            </a:lvl9pPr>
          </a:lstStyle>
          <a:p>
            <a:endParaRPr/>
          </a:p>
        </p:txBody>
      </p:sp>
      <p:sp>
        <p:nvSpPr>
          <p:cNvPr id="112" name="Google Shape;112;p24"/>
          <p:cNvSpPr txBox="1">
            <a:spLocks noGrp="1"/>
          </p:cNvSpPr>
          <p:nvPr>
            <p:ph type="body" idx="2"/>
          </p:nvPr>
        </p:nvSpPr>
        <p:spPr>
          <a:xfrm>
            <a:off x="457200" y="1837134"/>
            <a:ext cx="4040100" cy="2963400"/>
          </a:xfrm>
          <a:prstGeom prst="rect">
            <a:avLst/>
          </a:prstGeom>
          <a:noFill/>
          <a:ln>
            <a:noFill/>
          </a:ln>
        </p:spPr>
        <p:txBody>
          <a:bodyPr spcFirstLastPara="1" wrap="square" lIns="91425" tIns="91425" rIns="91425" bIns="91425" anchor="t" anchorCtr="0"/>
          <a:lstStyle>
            <a:lvl1pPr marL="457200" marR="0" lvl="0" indent="-350520" algn="l" rtl="0">
              <a:spcBef>
                <a:spcPts val="0"/>
              </a:spcBef>
              <a:spcAft>
                <a:spcPts val="0"/>
              </a:spcAft>
              <a:buClr>
                <a:schemeClr val="accent1"/>
              </a:buClr>
              <a:buSzPts val="1920"/>
              <a:buFont typeface="Noto Sans Symbols"/>
              <a:buChar char="◼"/>
              <a:defRPr sz="2400">
                <a:solidFill>
                  <a:schemeClr val="dk1"/>
                </a:solidFill>
                <a:latin typeface="Corbel"/>
                <a:ea typeface="Corbel"/>
                <a:cs typeface="Corbel"/>
                <a:sym typeface="Corbel"/>
              </a:defRPr>
            </a:lvl1pPr>
            <a:lvl2pPr marL="914400" marR="0" lvl="1" indent="-342900" algn="l" rtl="0">
              <a:spcBef>
                <a:spcPts val="400"/>
              </a:spcBef>
              <a:spcAft>
                <a:spcPts val="0"/>
              </a:spcAft>
              <a:buClr>
                <a:schemeClr val="accent2"/>
              </a:buClr>
              <a:buSzPts val="1800"/>
              <a:buFont typeface="Noto Sans Symbols"/>
              <a:buChar char="▪"/>
              <a:defRPr sz="2000" b="0" i="0" u="none" strike="noStrike" cap="none">
                <a:solidFill>
                  <a:schemeClr val="dk1"/>
                </a:solidFill>
                <a:latin typeface="Corbel"/>
                <a:ea typeface="Corbel"/>
                <a:cs typeface="Corbel"/>
                <a:sym typeface="Corbel"/>
              </a:defRPr>
            </a:lvl2pPr>
            <a:lvl3pPr marL="1371600" marR="0" lvl="2" indent="-342900" algn="l" rtl="0">
              <a:spcBef>
                <a:spcPts val="360"/>
              </a:spcBef>
              <a:spcAft>
                <a:spcPts val="0"/>
              </a:spcAft>
              <a:buClr>
                <a:srgbClr val="E66C7D"/>
              </a:buClr>
              <a:buSzPts val="1800"/>
              <a:buFont typeface="Arial"/>
              <a:buChar char="▪"/>
              <a:defRPr sz="1800" b="0" i="0" u="none" strike="noStrike" cap="none">
                <a:solidFill>
                  <a:schemeClr val="dk1"/>
                </a:solidFill>
                <a:latin typeface="Corbel"/>
                <a:ea typeface="Corbel"/>
                <a:cs typeface="Corbel"/>
                <a:sym typeface="Corbel"/>
              </a:defRPr>
            </a:lvl3pPr>
            <a:lvl4pPr marL="1828800" marR="0" lvl="3" indent="-330200" algn="l" rtl="0">
              <a:spcBef>
                <a:spcPts val="320"/>
              </a:spcBef>
              <a:spcAft>
                <a:spcPts val="0"/>
              </a:spcAft>
              <a:buClr>
                <a:srgbClr val="6BB76D"/>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spcBef>
                <a:spcPts val="320"/>
              </a:spcBef>
              <a:spcAft>
                <a:spcPts val="0"/>
              </a:spcAft>
              <a:buClr>
                <a:srgbClr val="E88651"/>
              </a:buClr>
              <a:buSzPts val="1600"/>
              <a:buFont typeface="Noto Sans Symbols"/>
              <a:buChar char="•"/>
              <a:defRPr sz="1600" b="0" i="0" u="none" strike="noStrike" cap="none">
                <a:solidFill>
                  <a:schemeClr val="dk1"/>
                </a:solidFill>
                <a:latin typeface="Corbel"/>
                <a:ea typeface="Corbel"/>
                <a:cs typeface="Corbel"/>
                <a:sym typeface="Corbel"/>
              </a:defRPr>
            </a:lvl5pPr>
            <a:lvl6pPr marL="2743200" marR="0" lvl="5" indent="-330200" algn="l" rtl="0">
              <a:spcBef>
                <a:spcPts val="320"/>
              </a:spcBef>
              <a:spcAft>
                <a:spcPts val="0"/>
              </a:spcAft>
              <a:buClr>
                <a:schemeClr val="accent6"/>
              </a:buClr>
              <a:buSzPts val="1600"/>
              <a:buFont typeface="Noto Sans Symbols"/>
              <a:buChar char="⚫"/>
              <a:defRPr sz="1600" b="0" i="0" u="none" strike="noStrike" cap="none">
                <a:solidFill>
                  <a:schemeClr val="dk1"/>
                </a:solidFill>
                <a:latin typeface="Corbel"/>
                <a:ea typeface="Corbel"/>
                <a:cs typeface="Corbel"/>
                <a:sym typeface="Corbel"/>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chemeClr val="dk1"/>
                </a:solidFill>
                <a:latin typeface="Corbel"/>
                <a:ea typeface="Corbel"/>
                <a:cs typeface="Corbel"/>
                <a:sym typeface="Corbe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orbel"/>
                <a:ea typeface="Corbel"/>
                <a:cs typeface="Corbel"/>
                <a:sym typeface="Corbel"/>
              </a:defRPr>
            </a:lvl8pPr>
            <a:lvl9pPr marL="4114800" marR="0" lvl="8" indent="-330200" algn="l" rtl="0">
              <a:spcBef>
                <a:spcPts val="320"/>
              </a:spcBef>
              <a:spcAft>
                <a:spcPts val="0"/>
              </a:spcAft>
              <a:buClr>
                <a:schemeClr val="accent3"/>
              </a:buClr>
              <a:buSzPts val="1600"/>
              <a:buFont typeface="Noto Sans Symbols"/>
              <a:buChar char="⚫"/>
              <a:defRPr sz="1600" b="0" i="0" u="none" strike="noStrike" cap="none">
                <a:solidFill>
                  <a:schemeClr val="dk1"/>
                </a:solidFill>
                <a:latin typeface="Corbel"/>
                <a:ea typeface="Corbel"/>
                <a:cs typeface="Corbel"/>
                <a:sym typeface="Corbel"/>
              </a:defRPr>
            </a:lvl9pPr>
          </a:lstStyle>
          <a:p>
            <a:endParaRPr/>
          </a:p>
        </p:txBody>
      </p:sp>
      <p:sp>
        <p:nvSpPr>
          <p:cNvPr id="113" name="Google Shape;113;p24"/>
          <p:cNvSpPr txBox="1">
            <a:spLocks noGrp="1"/>
          </p:cNvSpPr>
          <p:nvPr>
            <p:ph type="body" idx="3"/>
          </p:nvPr>
        </p:nvSpPr>
        <p:spPr>
          <a:xfrm>
            <a:off x="4645025" y="1274240"/>
            <a:ext cx="4041900" cy="536700"/>
          </a:xfrm>
          <a:prstGeom prst="rect">
            <a:avLst/>
          </a:prstGeom>
          <a:noFill/>
          <a:ln>
            <a:noFill/>
          </a:ln>
        </p:spPr>
        <p:txBody>
          <a:bodyPr spcFirstLastPara="1" wrap="square" lIns="91425" tIns="91425" rIns="91425" bIns="91425" anchor="ctr" anchorCtr="0"/>
          <a:lstStyle>
            <a:lvl1pPr marL="457200" marR="0" lvl="0" indent="-228600" algn="l" rtl="0">
              <a:spcBef>
                <a:spcPts val="0"/>
              </a:spcBef>
              <a:spcAft>
                <a:spcPts val="0"/>
              </a:spcAft>
              <a:buClr>
                <a:schemeClr val="accent1"/>
              </a:buClr>
              <a:buSzPts val="1840"/>
              <a:buFont typeface="Noto Sans Symbols"/>
              <a:buNone/>
              <a:defRPr sz="2300" b="1" cap="none">
                <a:solidFill>
                  <a:schemeClr val="dk1"/>
                </a:solidFill>
                <a:latin typeface="Corbel"/>
                <a:ea typeface="Corbel"/>
                <a:cs typeface="Corbel"/>
                <a:sym typeface="Corbel"/>
              </a:defRPr>
            </a:lvl1pPr>
            <a:lvl2pPr marL="914400" marR="0" lvl="1" indent="-228600" algn="l" rtl="0">
              <a:spcBef>
                <a:spcPts val="400"/>
              </a:spcBef>
              <a:spcAft>
                <a:spcPts val="0"/>
              </a:spcAft>
              <a:buClr>
                <a:schemeClr val="accent2"/>
              </a:buClr>
              <a:buSzPts val="1800"/>
              <a:buFont typeface="Noto Sans Symbols"/>
              <a:buNone/>
              <a:defRPr sz="2000" b="1" i="0" u="none" strike="noStrike" cap="none">
                <a:solidFill>
                  <a:schemeClr val="dk1"/>
                </a:solidFill>
                <a:latin typeface="Corbel"/>
                <a:ea typeface="Corbel"/>
                <a:cs typeface="Corbel"/>
                <a:sym typeface="Corbel"/>
              </a:defRPr>
            </a:lvl2pPr>
            <a:lvl3pPr marL="1371600" marR="0" lvl="2" indent="-228600" algn="l" rtl="0">
              <a:spcBef>
                <a:spcPts val="360"/>
              </a:spcBef>
              <a:spcAft>
                <a:spcPts val="0"/>
              </a:spcAft>
              <a:buClr>
                <a:srgbClr val="E66C7D"/>
              </a:buClr>
              <a:buSzPts val="1800"/>
              <a:buFont typeface="Arial"/>
              <a:buNone/>
              <a:defRPr sz="1800" b="1" i="0" u="none" strike="noStrike" cap="none">
                <a:solidFill>
                  <a:schemeClr val="dk1"/>
                </a:solidFill>
                <a:latin typeface="Corbel"/>
                <a:ea typeface="Corbel"/>
                <a:cs typeface="Corbel"/>
                <a:sym typeface="Corbel"/>
              </a:defRPr>
            </a:lvl3pPr>
            <a:lvl4pPr marL="1828800" marR="0" lvl="3" indent="-228600" algn="l" rtl="0">
              <a:spcBef>
                <a:spcPts val="320"/>
              </a:spcBef>
              <a:spcAft>
                <a:spcPts val="0"/>
              </a:spcAft>
              <a:buClr>
                <a:srgbClr val="6BB76D"/>
              </a:buClr>
              <a:buSzPts val="1600"/>
              <a:buFont typeface="Arial"/>
              <a:buNone/>
              <a:defRPr sz="1600" b="1" i="0" u="none" strike="noStrike" cap="none">
                <a:solidFill>
                  <a:schemeClr val="dk1"/>
                </a:solidFill>
                <a:latin typeface="Corbel"/>
                <a:ea typeface="Corbel"/>
                <a:cs typeface="Corbel"/>
                <a:sym typeface="Corbel"/>
              </a:defRPr>
            </a:lvl4pPr>
            <a:lvl5pPr marL="2286000" marR="0" lvl="4" indent="-228600" algn="l" rtl="0">
              <a:spcBef>
                <a:spcPts val="320"/>
              </a:spcBef>
              <a:spcAft>
                <a:spcPts val="0"/>
              </a:spcAft>
              <a:buClr>
                <a:srgbClr val="E88651"/>
              </a:buClr>
              <a:buSzPts val="1600"/>
              <a:buFont typeface="Noto Sans Symbols"/>
              <a:buNone/>
              <a:defRPr sz="1600" b="1" i="0" u="none" strike="noStrike" cap="none">
                <a:solidFill>
                  <a:schemeClr val="dk1"/>
                </a:solidFill>
                <a:latin typeface="Corbel"/>
                <a:ea typeface="Corbel"/>
                <a:cs typeface="Corbel"/>
                <a:sym typeface="Corbel"/>
              </a:defRPr>
            </a:lvl5pPr>
            <a:lvl6pPr marL="2743200" marR="0" lvl="5" indent="-228600" algn="l" rtl="0">
              <a:spcBef>
                <a:spcPts val="320"/>
              </a:spcBef>
              <a:spcAft>
                <a:spcPts val="0"/>
              </a:spcAft>
              <a:buClr>
                <a:schemeClr val="accent6"/>
              </a:buClr>
              <a:buSzPts val="1600"/>
              <a:buFont typeface="Noto Sans Symbols"/>
              <a:buNone/>
              <a:defRPr sz="1600" b="1" i="0" u="none" strike="noStrike" cap="none">
                <a:solidFill>
                  <a:schemeClr val="dk1"/>
                </a:solidFill>
                <a:latin typeface="Corbel"/>
                <a:ea typeface="Corbel"/>
                <a:cs typeface="Corbel"/>
                <a:sym typeface="Corbel"/>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chemeClr val="dk1"/>
                </a:solidFill>
                <a:latin typeface="Corbel"/>
                <a:ea typeface="Corbel"/>
                <a:cs typeface="Corbel"/>
                <a:sym typeface="Corbel"/>
              </a:defRPr>
            </a:lvl7pPr>
            <a:lvl8pPr marL="3657600" marR="0" lvl="7" indent="-228600" algn="l" rtl="0">
              <a:spcBef>
                <a:spcPts val="320"/>
              </a:spcBef>
              <a:spcAft>
                <a:spcPts val="0"/>
              </a:spcAft>
              <a:buClr>
                <a:schemeClr val="accent2"/>
              </a:buClr>
              <a:buSzPts val="1600"/>
              <a:buFont typeface="Noto Sans Symbols"/>
              <a:buNone/>
              <a:defRPr sz="1600" b="1" i="0" u="none" strike="noStrike" cap="none">
                <a:solidFill>
                  <a:schemeClr val="dk1"/>
                </a:solidFill>
                <a:latin typeface="Corbel"/>
                <a:ea typeface="Corbel"/>
                <a:cs typeface="Corbel"/>
                <a:sym typeface="Corbel"/>
              </a:defRPr>
            </a:lvl8pPr>
            <a:lvl9pPr marL="4114800" marR="0" lvl="8" indent="-228600" algn="l" rtl="0">
              <a:spcBef>
                <a:spcPts val="320"/>
              </a:spcBef>
              <a:spcAft>
                <a:spcPts val="0"/>
              </a:spcAft>
              <a:buClr>
                <a:schemeClr val="accent3"/>
              </a:buClr>
              <a:buSzPts val="1600"/>
              <a:buFont typeface="Noto Sans Symbols"/>
              <a:buNone/>
              <a:defRPr sz="1600" b="1" i="0" u="none" strike="noStrike" cap="none">
                <a:solidFill>
                  <a:schemeClr val="dk1"/>
                </a:solidFill>
                <a:latin typeface="Corbel"/>
                <a:ea typeface="Corbel"/>
                <a:cs typeface="Corbel"/>
                <a:sym typeface="Corbel"/>
              </a:defRPr>
            </a:lvl9pPr>
          </a:lstStyle>
          <a:p>
            <a:endParaRPr/>
          </a:p>
        </p:txBody>
      </p:sp>
      <p:sp>
        <p:nvSpPr>
          <p:cNvPr id="114" name="Google Shape;114;p24"/>
          <p:cNvSpPr txBox="1">
            <a:spLocks noGrp="1"/>
          </p:cNvSpPr>
          <p:nvPr>
            <p:ph type="body" idx="4"/>
          </p:nvPr>
        </p:nvSpPr>
        <p:spPr>
          <a:xfrm>
            <a:off x="4645025" y="1837134"/>
            <a:ext cx="4041900" cy="2963400"/>
          </a:xfrm>
          <a:prstGeom prst="rect">
            <a:avLst/>
          </a:prstGeom>
          <a:noFill/>
          <a:ln>
            <a:noFill/>
          </a:ln>
        </p:spPr>
        <p:txBody>
          <a:bodyPr spcFirstLastPara="1" wrap="square" lIns="91425" tIns="91425" rIns="91425" bIns="91425" anchor="t" anchorCtr="0"/>
          <a:lstStyle>
            <a:lvl1pPr marL="457200" marR="0" lvl="0" indent="-350520" algn="l" rtl="0">
              <a:spcBef>
                <a:spcPts val="0"/>
              </a:spcBef>
              <a:spcAft>
                <a:spcPts val="0"/>
              </a:spcAft>
              <a:buClr>
                <a:schemeClr val="accent1"/>
              </a:buClr>
              <a:buSzPts val="1920"/>
              <a:buFont typeface="Noto Sans Symbols"/>
              <a:buChar char="◼"/>
              <a:defRPr sz="2400">
                <a:solidFill>
                  <a:schemeClr val="dk1"/>
                </a:solidFill>
                <a:latin typeface="Corbel"/>
                <a:ea typeface="Corbel"/>
                <a:cs typeface="Corbel"/>
                <a:sym typeface="Corbel"/>
              </a:defRPr>
            </a:lvl1pPr>
            <a:lvl2pPr marL="914400" marR="0" lvl="1" indent="-342900" algn="l" rtl="0">
              <a:spcBef>
                <a:spcPts val="400"/>
              </a:spcBef>
              <a:spcAft>
                <a:spcPts val="0"/>
              </a:spcAft>
              <a:buClr>
                <a:schemeClr val="accent2"/>
              </a:buClr>
              <a:buSzPts val="1800"/>
              <a:buFont typeface="Noto Sans Symbols"/>
              <a:buChar char="▪"/>
              <a:defRPr sz="2000" b="0" i="0" u="none" strike="noStrike" cap="none">
                <a:solidFill>
                  <a:schemeClr val="dk1"/>
                </a:solidFill>
                <a:latin typeface="Corbel"/>
                <a:ea typeface="Corbel"/>
                <a:cs typeface="Corbel"/>
                <a:sym typeface="Corbel"/>
              </a:defRPr>
            </a:lvl2pPr>
            <a:lvl3pPr marL="1371600" marR="0" lvl="2" indent="-342900" algn="l" rtl="0">
              <a:spcBef>
                <a:spcPts val="360"/>
              </a:spcBef>
              <a:spcAft>
                <a:spcPts val="0"/>
              </a:spcAft>
              <a:buClr>
                <a:srgbClr val="E66C7D"/>
              </a:buClr>
              <a:buSzPts val="1800"/>
              <a:buFont typeface="Arial"/>
              <a:buChar char="▪"/>
              <a:defRPr sz="1800" b="0" i="0" u="none" strike="noStrike" cap="none">
                <a:solidFill>
                  <a:schemeClr val="dk1"/>
                </a:solidFill>
                <a:latin typeface="Corbel"/>
                <a:ea typeface="Corbel"/>
                <a:cs typeface="Corbel"/>
                <a:sym typeface="Corbel"/>
              </a:defRPr>
            </a:lvl3pPr>
            <a:lvl4pPr marL="1828800" marR="0" lvl="3" indent="-330200" algn="l" rtl="0">
              <a:spcBef>
                <a:spcPts val="320"/>
              </a:spcBef>
              <a:spcAft>
                <a:spcPts val="0"/>
              </a:spcAft>
              <a:buClr>
                <a:srgbClr val="6BB76D"/>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spcBef>
                <a:spcPts val="320"/>
              </a:spcBef>
              <a:spcAft>
                <a:spcPts val="0"/>
              </a:spcAft>
              <a:buClr>
                <a:srgbClr val="E88651"/>
              </a:buClr>
              <a:buSzPts val="1600"/>
              <a:buFont typeface="Noto Sans Symbols"/>
              <a:buChar char="•"/>
              <a:defRPr sz="1600" b="0" i="0" u="none" strike="noStrike" cap="none">
                <a:solidFill>
                  <a:schemeClr val="dk1"/>
                </a:solidFill>
                <a:latin typeface="Corbel"/>
                <a:ea typeface="Corbel"/>
                <a:cs typeface="Corbel"/>
                <a:sym typeface="Corbel"/>
              </a:defRPr>
            </a:lvl5pPr>
            <a:lvl6pPr marL="2743200" marR="0" lvl="5" indent="-330200" algn="l" rtl="0">
              <a:spcBef>
                <a:spcPts val="320"/>
              </a:spcBef>
              <a:spcAft>
                <a:spcPts val="0"/>
              </a:spcAft>
              <a:buClr>
                <a:schemeClr val="accent6"/>
              </a:buClr>
              <a:buSzPts val="1600"/>
              <a:buFont typeface="Noto Sans Symbols"/>
              <a:buChar char="⚫"/>
              <a:defRPr sz="1600" b="0" i="0" u="none" strike="noStrike" cap="none">
                <a:solidFill>
                  <a:schemeClr val="dk1"/>
                </a:solidFill>
                <a:latin typeface="Corbel"/>
                <a:ea typeface="Corbel"/>
                <a:cs typeface="Corbel"/>
                <a:sym typeface="Corbel"/>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chemeClr val="dk1"/>
                </a:solidFill>
                <a:latin typeface="Corbel"/>
                <a:ea typeface="Corbel"/>
                <a:cs typeface="Corbel"/>
                <a:sym typeface="Corbe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orbel"/>
                <a:ea typeface="Corbel"/>
                <a:cs typeface="Corbel"/>
                <a:sym typeface="Corbel"/>
              </a:defRPr>
            </a:lvl8pPr>
            <a:lvl9pPr marL="4114800" marR="0" lvl="8" indent="-330200" algn="l" rtl="0">
              <a:spcBef>
                <a:spcPts val="320"/>
              </a:spcBef>
              <a:spcAft>
                <a:spcPts val="0"/>
              </a:spcAft>
              <a:buClr>
                <a:schemeClr val="accent3"/>
              </a:buClr>
              <a:buSzPts val="1600"/>
              <a:buFont typeface="Noto Sans Symbols"/>
              <a:buChar char="⚫"/>
              <a:defRPr sz="1600" b="0" i="0" u="none" strike="noStrike" cap="none">
                <a:solidFill>
                  <a:schemeClr val="dk1"/>
                </a:solidFill>
                <a:latin typeface="Corbel"/>
                <a:ea typeface="Corbel"/>
                <a:cs typeface="Corbel"/>
                <a:sym typeface="Corbel"/>
              </a:defRPr>
            </a:lvl9pPr>
          </a:lstStyle>
          <a:p>
            <a:endParaRPr/>
          </a:p>
        </p:txBody>
      </p:sp>
      <p:sp>
        <p:nvSpPr>
          <p:cNvPr id="115" name="Google Shape;115;p24"/>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24"/>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24"/>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20" name="Google Shape;120;p25"/>
          <p:cNvSpPr txBox="1">
            <a:spLocks noGrp="1"/>
          </p:cNvSpPr>
          <p:nvPr>
            <p:ph type="body" idx="1"/>
          </p:nvPr>
        </p:nvSpPr>
        <p:spPr>
          <a:xfrm>
            <a:off x="457200" y="1330452"/>
            <a:ext cx="4038600" cy="3468000"/>
          </a:xfrm>
          <a:prstGeom prst="rect">
            <a:avLst/>
          </a:prstGeom>
          <a:noFill/>
          <a:ln>
            <a:noFill/>
          </a:ln>
        </p:spPr>
        <p:txBody>
          <a:bodyPr spcFirstLastPara="1" wrap="square" lIns="91425" tIns="91425" rIns="91425" bIns="91425" anchor="t" anchorCtr="0"/>
          <a:lstStyle>
            <a:lvl1pPr marL="457200" marR="0" lvl="0" indent="-370840" algn="l" rtl="0">
              <a:spcBef>
                <a:spcPts val="0"/>
              </a:spcBef>
              <a:spcAft>
                <a:spcPts val="0"/>
              </a:spcAft>
              <a:buClr>
                <a:schemeClr val="accent1"/>
              </a:buClr>
              <a:buSzPts val="2240"/>
              <a:buFont typeface="Noto Sans Symbols"/>
              <a:buChar char="◼"/>
              <a:defRPr sz="2800">
                <a:solidFill>
                  <a:schemeClr val="dk1"/>
                </a:solidFill>
                <a:latin typeface="Corbel"/>
                <a:ea typeface="Corbel"/>
                <a:cs typeface="Corbel"/>
                <a:sym typeface="Corbel"/>
              </a:defRPr>
            </a:lvl1pPr>
            <a:lvl2pPr marL="914400" marR="0" lvl="1" indent="-365760" algn="l" rtl="0">
              <a:spcBef>
                <a:spcPts val="480"/>
              </a:spcBef>
              <a:spcAft>
                <a:spcPts val="0"/>
              </a:spcAft>
              <a:buClr>
                <a:schemeClr val="accent2"/>
              </a:buClr>
              <a:buSzPts val="2160"/>
              <a:buFont typeface="Noto Sans Symbols"/>
              <a:buChar char="▪"/>
              <a:defRPr sz="2400" b="0" i="0" u="none" strike="noStrike" cap="none">
                <a:solidFill>
                  <a:schemeClr val="dk1"/>
                </a:solidFill>
                <a:latin typeface="Corbel"/>
                <a:ea typeface="Corbel"/>
                <a:cs typeface="Corbel"/>
                <a:sym typeface="Corbel"/>
              </a:defRPr>
            </a:lvl2pPr>
            <a:lvl3pPr marL="1371600" marR="0" lvl="2" indent="-355600" algn="l" rtl="0">
              <a:spcBef>
                <a:spcPts val="400"/>
              </a:spcBef>
              <a:spcAft>
                <a:spcPts val="0"/>
              </a:spcAft>
              <a:buClr>
                <a:srgbClr val="E66C7D"/>
              </a:buClr>
              <a:buSzPts val="2000"/>
              <a:buFont typeface="Arial"/>
              <a:buChar char="▪"/>
              <a:defRPr sz="2000" b="0" i="0" u="none" strike="noStrike" cap="none">
                <a:solidFill>
                  <a:schemeClr val="dk1"/>
                </a:solidFill>
                <a:latin typeface="Corbel"/>
                <a:ea typeface="Corbel"/>
                <a:cs typeface="Corbel"/>
                <a:sym typeface="Corbel"/>
              </a:defRPr>
            </a:lvl3pPr>
            <a:lvl4pPr marL="1828800" marR="0" lvl="3" indent="-342900" algn="l" rtl="0">
              <a:spcBef>
                <a:spcPts val="360"/>
              </a:spcBef>
              <a:spcAft>
                <a:spcPts val="0"/>
              </a:spcAft>
              <a:buClr>
                <a:srgbClr val="6BB76D"/>
              </a:buClr>
              <a:buSzPts val="1800"/>
              <a:buFont typeface="Arial"/>
              <a:buChar char="▪"/>
              <a:defRPr sz="1800" b="0" i="0" u="none" strike="noStrike" cap="none">
                <a:solidFill>
                  <a:schemeClr val="dk1"/>
                </a:solidFill>
                <a:latin typeface="Corbel"/>
                <a:ea typeface="Corbel"/>
                <a:cs typeface="Corbel"/>
                <a:sym typeface="Corbel"/>
              </a:defRPr>
            </a:lvl4pPr>
            <a:lvl5pPr marL="2286000" marR="0" lvl="4" indent="-342900" algn="l" rtl="0">
              <a:spcBef>
                <a:spcPts val="360"/>
              </a:spcBef>
              <a:spcAft>
                <a:spcPts val="0"/>
              </a:spcAft>
              <a:buClr>
                <a:srgbClr val="E88651"/>
              </a:buClr>
              <a:buSzPts val="1800"/>
              <a:buFont typeface="Noto Sans Symbols"/>
              <a:buChar char="•"/>
              <a:defRPr sz="1800" b="0" i="0" u="none" strike="noStrike" cap="none">
                <a:solidFill>
                  <a:schemeClr val="dk1"/>
                </a:solidFill>
                <a:latin typeface="Corbel"/>
                <a:ea typeface="Corbel"/>
                <a:cs typeface="Corbel"/>
                <a:sym typeface="Corbel"/>
              </a:defRPr>
            </a:lvl5pPr>
            <a:lvl6pPr marL="2743200" marR="0" lvl="5" indent="-342900" algn="l" rtl="0">
              <a:spcBef>
                <a:spcPts val="360"/>
              </a:spcBef>
              <a:spcAft>
                <a:spcPts val="0"/>
              </a:spcAft>
              <a:buClr>
                <a:schemeClr val="accent6"/>
              </a:buClr>
              <a:buSzPts val="1800"/>
              <a:buFont typeface="Noto Sans Symbols"/>
              <a:buChar char="⚫"/>
              <a:defRPr sz="18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21" name="Google Shape;121;p25"/>
          <p:cNvSpPr txBox="1">
            <a:spLocks noGrp="1"/>
          </p:cNvSpPr>
          <p:nvPr>
            <p:ph type="body" idx="2"/>
          </p:nvPr>
        </p:nvSpPr>
        <p:spPr>
          <a:xfrm>
            <a:off x="4648200" y="1330452"/>
            <a:ext cx="4038600" cy="3468000"/>
          </a:xfrm>
          <a:prstGeom prst="rect">
            <a:avLst/>
          </a:prstGeom>
          <a:noFill/>
          <a:ln>
            <a:noFill/>
          </a:ln>
        </p:spPr>
        <p:txBody>
          <a:bodyPr spcFirstLastPara="1" wrap="square" lIns="91425" tIns="91425" rIns="91425" bIns="91425" anchor="t" anchorCtr="0"/>
          <a:lstStyle>
            <a:lvl1pPr marL="457200" marR="0" lvl="0" indent="-370840" algn="l" rtl="0">
              <a:spcBef>
                <a:spcPts val="0"/>
              </a:spcBef>
              <a:spcAft>
                <a:spcPts val="0"/>
              </a:spcAft>
              <a:buClr>
                <a:schemeClr val="accent1"/>
              </a:buClr>
              <a:buSzPts val="2240"/>
              <a:buFont typeface="Noto Sans Symbols"/>
              <a:buChar char="◼"/>
              <a:defRPr sz="2800">
                <a:solidFill>
                  <a:schemeClr val="dk1"/>
                </a:solidFill>
                <a:latin typeface="Corbel"/>
                <a:ea typeface="Corbel"/>
                <a:cs typeface="Corbel"/>
                <a:sym typeface="Corbel"/>
              </a:defRPr>
            </a:lvl1pPr>
            <a:lvl2pPr marL="914400" marR="0" lvl="1" indent="-365760" algn="l" rtl="0">
              <a:spcBef>
                <a:spcPts val="480"/>
              </a:spcBef>
              <a:spcAft>
                <a:spcPts val="0"/>
              </a:spcAft>
              <a:buClr>
                <a:schemeClr val="accent2"/>
              </a:buClr>
              <a:buSzPts val="2160"/>
              <a:buFont typeface="Noto Sans Symbols"/>
              <a:buChar char="▪"/>
              <a:defRPr sz="2400" b="0" i="0" u="none" strike="noStrike" cap="none">
                <a:solidFill>
                  <a:schemeClr val="dk1"/>
                </a:solidFill>
                <a:latin typeface="Corbel"/>
                <a:ea typeface="Corbel"/>
                <a:cs typeface="Corbel"/>
                <a:sym typeface="Corbel"/>
              </a:defRPr>
            </a:lvl2pPr>
            <a:lvl3pPr marL="1371600" marR="0" lvl="2" indent="-355600" algn="l" rtl="0">
              <a:spcBef>
                <a:spcPts val="400"/>
              </a:spcBef>
              <a:spcAft>
                <a:spcPts val="0"/>
              </a:spcAft>
              <a:buClr>
                <a:srgbClr val="E66C7D"/>
              </a:buClr>
              <a:buSzPts val="2000"/>
              <a:buFont typeface="Arial"/>
              <a:buChar char="▪"/>
              <a:defRPr sz="2000" b="0" i="0" u="none" strike="noStrike" cap="none">
                <a:solidFill>
                  <a:schemeClr val="dk1"/>
                </a:solidFill>
                <a:latin typeface="Corbel"/>
                <a:ea typeface="Corbel"/>
                <a:cs typeface="Corbel"/>
                <a:sym typeface="Corbel"/>
              </a:defRPr>
            </a:lvl3pPr>
            <a:lvl4pPr marL="1828800" marR="0" lvl="3" indent="-342900" algn="l" rtl="0">
              <a:spcBef>
                <a:spcPts val="360"/>
              </a:spcBef>
              <a:spcAft>
                <a:spcPts val="0"/>
              </a:spcAft>
              <a:buClr>
                <a:srgbClr val="6BB76D"/>
              </a:buClr>
              <a:buSzPts val="1800"/>
              <a:buFont typeface="Arial"/>
              <a:buChar char="▪"/>
              <a:defRPr sz="1800" b="0" i="0" u="none" strike="noStrike" cap="none">
                <a:solidFill>
                  <a:schemeClr val="dk1"/>
                </a:solidFill>
                <a:latin typeface="Corbel"/>
                <a:ea typeface="Corbel"/>
                <a:cs typeface="Corbel"/>
                <a:sym typeface="Corbel"/>
              </a:defRPr>
            </a:lvl4pPr>
            <a:lvl5pPr marL="2286000" marR="0" lvl="4" indent="-342900" algn="l" rtl="0">
              <a:spcBef>
                <a:spcPts val="360"/>
              </a:spcBef>
              <a:spcAft>
                <a:spcPts val="0"/>
              </a:spcAft>
              <a:buClr>
                <a:srgbClr val="E88651"/>
              </a:buClr>
              <a:buSzPts val="1800"/>
              <a:buFont typeface="Noto Sans Symbols"/>
              <a:buChar char="•"/>
              <a:defRPr sz="1800" b="0" i="0" u="none" strike="noStrike" cap="none">
                <a:solidFill>
                  <a:schemeClr val="dk1"/>
                </a:solidFill>
                <a:latin typeface="Corbel"/>
                <a:ea typeface="Corbel"/>
                <a:cs typeface="Corbel"/>
                <a:sym typeface="Corbel"/>
              </a:defRPr>
            </a:lvl5pPr>
            <a:lvl6pPr marL="2743200" marR="0" lvl="5" indent="-342900" algn="l" rtl="0">
              <a:spcBef>
                <a:spcPts val="360"/>
              </a:spcBef>
              <a:spcAft>
                <a:spcPts val="0"/>
              </a:spcAft>
              <a:buClr>
                <a:schemeClr val="accent6"/>
              </a:buClr>
              <a:buSzPts val="1800"/>
              <a:buFont typeface="Noto Sans Symbols"/>
              <a:buChar char="⚫"/>
              <a:defRPr sz="18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22" name="Google Shape;122;p25"/>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3" name="Google Shape;123;p25"/>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4" name="Google Shape;124;p25"/>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8"/>
          <p:cNvSpPr txBox="1"/>
          <p:nvPr/>
        </p:nvSpPr>
        <p:spPr>
          <a:xfrm>
            <a:off x="0" y="0"/>
            <a:ext cx="9144000" cy="38517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2" name="Google Shape;72;p18"/>
          <p:cNvSpPr txBox="1"/>
          <p:nvPr/>
        </p:nvSpPr>
        <p:spPr>
          <a:xfrm>
            <a:off x="0" y="3845719"/>
            <a:ext cx="9144000" cy="34500"/>
          </a:xfrm>
          <a:prstGeom prst="rect">
            <a:avLst/>
          </a:prstGeom>
          <a:solidFill>
            <a:srgbClr val="FFFFFF"/>
          </a:solidFill>
          <a:ln>
            <a:noFill/>
          </a:ln>
          <a:effectLst>
            <a:outerShdw blurRad="63500" dist="10160" dir="5400000">
              <a:srgbClr val="000000">
                <a:alpha val="596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3" name="Google Shape;73;p18"/>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74" name="Google Shape;74;p18"/>
          <p:cNvSpPr txBox="1">
            <a:spLocks noGrp="1"/>
          </p:cNvSpPr>
          <p:nvPr>
            <p:ph type="body" idx="1"/>
          </p:nvPr>
        </p:nvSpPr>
        <p:spPr>
          <a:xfrm>
            <a:off x="457200" y="1331119"/>
            <a:ext cx="8229600" cy="34695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lt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lt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lt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9pPr>
          </a:lstStyle>
          <a:p>
            <a:endParaRPr/>
          </a:p>
        </p:txBody>
      </p:sp>
      <p:sp>
        <p:nvSpPr>
          <p:cNvPr id="75" name="Google Shape;75;p18"/>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6" name="Google Shape;76;p18"/>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7" name="Google Shape;77;p18"/>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20"/>
          <p:cNvSpPr txBox="1"/>
          <p:nvPr/>
        </p:nvSpPr>
        <p:spPr>
          <a:xfrm>
            <a:off x="0" y="1077515"/>
            <a:ext cx="9144000" cy="33300"/>
          </a:xfrm>
          <a:prstGeom prst="rect">
            <a:avLst/>
          </a:prstGeom>
          <a:solidFill>
            <a:srgbClr val="FFFFFF"/>
          </a:solidFill>
          <a:ln>
            <a:noFill/>
          </a:ln>
          <a:effectLst>
            <a:outerShdw blurRad="63500" dist="10160" dir="5400000">
              <a:srgbClr val="000000">
                <a:alpha val="596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6" name="Google Shape;86;p20"/>
          <p:cNvSpPr txBox="1"/>
          <p:nvPr/>
        </p:nvSpPr>
        <p:spPr>
          <a:xfrm>
            <a:off x="0" y="0"/>
            <a:ext cx="9144000" cy="10752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7" name="Google Shape;87;p20"/>
          <p:cNvSpPr txBox="1">
            <a:spLocks noGrp="1"/>
          </p:cNvSpPr>
          <p:nvPr>
            <p:ph type="title"/>
          </p:nvPr>
        </p:nvSpPr>
        <p:spPr>
          <a:xfrm>
            <a:off x="457200" y="114300"/>
            <a:ext cx="8229600" cy="938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88" name="Google Shape;88;p20"/>
          <p:cNvSpPr txBox="1">
            <a:spLocks noGrp="1"/>
          </p:cNvSpPr>
          <p:nvPr>
            <p:ph type="body" idx="1"/>
          </p:nvPr>
        </p:nvSpPr>
        <p:spPr>
          <a:xfrm>
            <a:off x="457200" y="1331119"/>
            <a:ext cx="8229600" cy="34695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89" name="Google Shape;89;p20"/>
          <p:cNvSpPr txBox="1">
            <a:spLocks noGrp="1"/>
          </p:cNvSpPr>
          <p:nvPr>
            <p:ph type="dt" idx="10"/>
          </p:nvPr>
        </p:nvSpPr>
        <p:spPr>
          <a:xfrm>
            <a:off x="457200" y="4857750"/>
            <a:ext cx="2133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20"/>
          <p:cNvSpPr txBox="1">
            <a:spLocks noGrp="1"/>
          </p:cNvSpPr>
          <p:nvPr>
            <p:ph type="ftr" idx="11"/>
          </p:nvPr>
        </p:nvSpPr>
        <p:spPr>
          <a:xfrm>
            <a:off x="2640012" y="4857750"/>
            <a:ext cx="5508600" cy="205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Google Shape;91;p20"/>
          <p:cNvSpPr txBox="1">
            <a:spLocks noGrp="1"/>
          </p:cNvSpPr>
          <p:nvPr>
            <p:ph type="sldNum" idx="12"/>
          </p:nvPr>
        </p:nvSpPr>
        <p:spPr>
          <a:xfrm>
            <a:off x="8204200" y="4857750"/>
            <a:ext cx="733500" cy="205800"/>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www.librarycopyright.net/digitalslider/"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hyperlink" Target="http://librarycopyright.net/fairuse/index.ph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cuny.edu/libraries/services/copyright.html"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hyperlink" Target="http://rules" TargetMode="External"/><Relationship Id="rId4" Type="http://schemas.openxmlformats.org/officeDocument/2006/relationships/hyperlink" Target="http://copyright.lib.utexas.edu/michigan.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nytimes.com/2017/07/20/arts/design/richard-prince-instagram-copyright-lawsuit.html"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arstechnica.com/tech-policy/2016/07/creative-commons-photo-misused-lawsuit/"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hyperlink" Target="https://en.wikipedia.org/wiki/Software_copyrigh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rgbClr val="595959"/>
              </a:solidFill>
            </a:endParaRPr>
          </a:p>
          <a:p>
            <a:pPr marL="457200" lvl="0" indent="-342900" algn="l" rtl="0">
              <a:lnSpc>
                <a:spcPct val="115000"/>
              </a:lnSpc>
              <a:spcBef>
                <a:spcPts val="1600"/>
              </a:spcBef>
              <a:spcAft>
                <a:spcPts val="0"/>
              </a:spcAft>
              <a:buClr>
                <a:srgbClr val="595959"/>
              </a:buClr>
              <a:buSzPts val="1800"/>
              <a:buChar char="❏"/>
            </a:pPr>
            <a:r>
              <a:rPr lang="en" sz="1800">
                <a:solidFill>
                  <a:srgbClr val="595959"/>
                </a:solidFill>
              </a:rPr>
              <a:t>Feedback on Cycle 2</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Creative Commons &amp; Copyright</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Evaluate textbooks &amp; Chapters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Questions?</a:t>
            </a:r>
            <a:endParaRPr sz="1800">
              <a:solidFill>
                <a:srgbClr val="595959"/>
              </a:solidFill>
            </a:endParaRPr>
          </a:p>
        </p:txBody>
      </p:sp>
      <p:sp>
        <p:nvSpPr>
          <p:cNvPr id="130" name="Google Shape;130;p26"/>
          <p:cNvSpPr txBox="1"/>
          <p:nvPr/>
        </p:nvSpPr>
        <p:spPr>
          <a:xfrm>
            <a:off x="311700" y="373400"/>
            <a:ext cx="5376900" cy="6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Agenda</a:t>
            </a:r>
            <a:endParaRPr sz="3000"/>
          </a:p>
          <a:p>
            <a:pPr marL="0" lvl="0" indent="0" algn="l" rtl="0">
              <a:spcBef>
                <a:spcPts val="0"/>
              </a:spcBef>
              <a:spcAft>
                <a:spcPts val="0"/>
              </a:spcAft>
              <a:buNone/>
            </a:pPr>
            <a:r>
              <a:rPr lang="en" sz="3000"/>
              <a:t>April 17, 2018</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Fair Use Checklist: Nature</a:t>
            </a:r>
            <a:endParaRPr/>
          </a:p>
        </p:txBody>
      </p:sp>
      <p:sp>
        <p:nvSpPr>
          <p:cNvPr id="186" name="Google Shape;186;p35"/>
          <p:cNvSpPr txBox="1">
            <a:spLocks noGrp="1"/>
          </p:cNvSpPr>
          <p:nvPr>
            <p:ph type="body" idx="1"/>
          </p:nvPr>
        </p:nvSpPr>
        <p:spPr>
          <a:xfrm>
            <a:off x="457200" y="1200150"/>
            <a:ext cx="4114800" cy="3394500"/>
          </a:xfrm>
          <a:prstGeom prst="rect">
            <a:avLst/>
          </a:prstGeom>
          <a:noFill/>
          <a:ln>
            <a:noFill/>
          </a:ln>
        </p:spPr>
        <p:txBody>
          <a:bodyPr spcFirstLastPara="1" wrap="square" lIns="54850" tIns="91425" rIns="91425" bIns="45700" anchor="t" anchorCtr="0">
            <a:noAutofit/>
          </a:bodyPr>
          <a:lstStyle/>
          <a:p>
            <a:pPr marL="438150" marR="0" lvl="0" indent="-319087" algn="ctr" rtl="0">
              <a:lnSpc>
                <a:spcPct val="100000"/>
              </a:lnSpc>
              <a:spcBef>
                <a:spcPts val="0"/>
              </a:spcBef>
              <a:spcAft>
                <a:spcPts val="0"/>
              </a:spcAft>
              <a:buClr>
                <a:schemeClr val="accent1"/>
              </a:buClr>
              <a:buSzPts val="1920"/>
              <a:buFont typeface="Noto Sans Symbols"/>
              <a:buNone/>
            </a:pPr>
            <a:r>
              <a:rPr lang="en" sz="2400" b="0" i="0" u="none">
                <a:solidFill>
                  <a:schemeClr val="dk1"/>
                </a:solidFill>
                <a:latin typeface="Corbel"/>
                <a:ea typeface="Corbel"/>
                <a:cs typeface="Corbel"/>
                <a:sym typeface="Corbel"/>
              </a:rPr>
              <a:t> </a:t>
            </a:r>
            <a:r>
              <a:rPr lang="en" sz="2400" b="1" i="0" u="none">
                <a:solidFill>
                  <a:schemeClr val="dk1"/>
                </a:solidFill>
                <a:latin typeface="Corbel"/>
                <a:ea typeface="Corbel"/>
                <a:cs typeface="Corbel"/>
                <a:sym typeface="Corbel"/>
              </a:rPr>
              <a:t>Favoring Fair Use </a:t>
            </a:r>
            <a:endParaRPr/>
          </a:p>
          <a:p>
            <a:pPr marL="438150" marR="0" lvl="0" indent="-319087" algn="l" rtl="0">
              <a:lnSpc>
                <a:spcPct val="100000"/>
              </a:lnSpc>
              <a:spcBef>
                <a:spcPts val="0"/>
              </a:spcBef>
              <a:spcAft>
                <a:spcPts val="0"/>
              </a:spcAft>
              <a:buClr>
                <a:schemeClr val="accent1"/>
              </a:buClr>
              <a:buSzPts val="1920"/>
              <a:buFont typeface="Noto Sans Symbols"/>
              <a:buNone/>
            </a:pPr>
            <a:r>
              <a:rPr lang="en" sz="2400" b="0" i="0" u="none">
                <a:solidFill>
                  <a:schemeClr val="dk1"/>
                </a:solidFill>
                <a:latin typeface="Corbel"/>
                <a:ea typeface="Corbel"/>
                <a:cs typeface="Corbel"/>
                <a:sym typeface="Corbel"/>
              </a:rPr>
              <a:t>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Published work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Factual or nonfiction based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Important to favored educational objectives</a:t>
            </a:r>
            <a:endParaRPr/>
          </a:p>
        </p:txBody>
      </p:sp>
      <p:sp>
        <p:nvSpPr>
          <p:cNvPr id="187" name="Google Shape;187;p35"/>
          <p:cNvSpPr txBox="1"/>
          <p:nvPr/>
        </p:nvSpPr>
        <p:spPr>
          <a:xfrm>
            <a:off x="4724400" y="1200150"/>
            <a:ext cx="4114800" cy="33945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Opposing Fair Use </a:t>
            </a:r>
            <a:endParaRPr/>
          </a:p>
          <a:p>
            <a:pPr marL="342900" marR="0" lvl="0" indent="-342900" algn="l" rtl="0">
              <a:lnSpc>
                <a:spcPct val="100000"/>
              </a:lnSpc>
              <a:spcBef>
                <a:spcPts val="48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 </a:t>
            </a:r>
            <a:endParaRPr/>
          </a:p>
          <a:p>
            <a:pPr marL="342900" marR="0" lvl="0" indent="-342900" algn="l" rtl="0">
              <a:lnSpc>
                <a:spcPct val="100000"/>
              </a:lnSpc>
              <a:spcBef>
                <a:spcPts val="480"/>
              </a:spcBef>
              <a:spcAft>
                <a:spcPts val="0"/>
              </a:spcAft>
              <a:buClr>
                <a:schemeClr val="dk1"/>
              </a:buClr>
              <a:buSzPts val="2400"/>
              <a:buFont typeface="Arial"/>
              <a:buChar char="•"/>
            </a:pPr>
            <a:r>
              <a:rPr lang="en" sz="2400" b="0" i="0" u="none">
                <a:solidFill>
                  <a:schemeClr val="dk1"/>
                </a:solidFill>
                <a:latin typeface="Calibri"/>
                <a:ea typeface="Calibri"/>
                <a:cs typeface="Calibri"/>
                <a:sym typeface="Calibri"/>
              </a:rPr>
              <a:t>Unpublished work </a:t>
            </a:r>
            <a:endParaRPr/>
          </a:p>
          <a:p>
            <a:pPr marL="342900" marR="0" lvl="0" indent="-342900" algn="l" rtl="0">
              <a:lnSpc>
                <a:spcPct val="100000"/>
              </a:lnSpc>
              <a:spcBef>
                <a:spcPts val="480"/>
              </a:spcBef>
              <a:spcAft>
                <a:spcPts val="0"/>
              </a:spcAft>
              <a:buClr>
                <a:schemeClr val="dk1"/>
              </a:buClr>
              <a:buSzPts val="2400"/>
              <a:buFont typeface="Arial"/>
              <a:buChar char="•"/>
            </a:pPr>
            <a:r>
              <a:rPr lang="en" sz="2400" b="0" i="0" u="none">
                <a:solidFill>
                  <a:schemeClr val="dk1"/>
                </a:solidFill>
                <a:latin typeface="Calibri"/>
                <a:ea typeface="Calibri"/>
                <a:cs typeface="Calibri"/>
                <a:sym typeface="Calibri"/>
              </a:rPr>
              <a:t>Highly creative work (art, music, novels, films,  plays) </a:t>
            </a:r>
            <a:endParaRPr/>
          </a:p>
          <a:p>
            <a:pPr marL="342900" marR="0" lvl="0" indent="-342900" algn="l" rtl="0">
              <a:lnSpc>
                <a:spcPct val="100000"/>
              </a:lnSpc>
              <a:spcBef>
                <a:spcPts val="480"/>
              </a:spcBef>
              <a:spcAft>
                <a:spcPts val="0"/>
              </a:spcAft>
              <a:buClr>
                <a:schemeClr val="dk1"/>
              </a:buClr>
              <a:buSzPts val="2400"/>
              <a:buFont typeface="Arial"/>
              <a:buChar char="•"/>
            </a:pPr>
            <a:r>
              <a:rPr lang="en" sz="2400" b="0" i="0" u="none">
                <a:solidFill>
                  <a:schemeClr val="dk1"/>
                </a:solidFill>
                <a:latin typeface="Calibri"/>
                <a:ea typeface="Calibri"/>
                <a:cs typeface="Calibri"/>
                <a:sym typeface="Calibri"/>
              </a:rPr>
              <a:t> Fiction</a:t>
            </a:r>
            <a:endParaRPr/>
          </a:p>
          <a:p>
            <a:pPr marL="342900" marR="0" lvl="0" indent="-24130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342900" marR="0" lvl="0" indent="-342900" algn="r" rtl="0">
              <a:lnSpc>
                <a:spcPct val="100000"/>
              </a:lnSpc>
              <a:spcBef>
                <a:spcPts val="320"/>
              </a:spcBef>
              <a:spcAft>
                <a:spcPts val="0"/>
              </a:spcAft>
              <a:buClr>
                <a:schemeClr val="dk1"/>
              </a:buClr>
              <a:buSzPts val="1600"/>
              <a:buFont typeface="Calibri"/>
              <a:buNone/>
            </a:pPr>
            <a:r>
              <a:rPr lang="en" sz="1600" b="0" i="1" u="none">
                <a:solidFill>
                  <a:schemeClr val="dk1"/>
                </a:solidFill>
                <a:latin typeface="Calibri"/>
                <a:ea typeface="Calibri"/>
                <a:cs typeface="Calibri"/>
                <a:sym typeface="Calibri"/>
              </a:rPr>
              <a:t>--Columbia University Libraries/Information Services Copyright Advisory Office</a:t>
            </a:r>
            <a:endParaRPr/>
          </a:p>
        </p:txBody>
      </p:sp>
      <p:cxnSp>
        <p:nvCxnSpPr>
          <p:cNvPr id="188" name="Google Shape;188;p35"/>
          <p:cNvCxnSpPr/>
          <p:nvPr/>
        </p:nvCxnSpPr>
        <p:spPr>
          <a:xfrm rot="5400000">
            <a:off x="2886000" y="2886150"/>
            <a:ext cx="3372000" cy="0"/>
          </a:xfrm>
          <a:prstGeom prst="straightConnector1">
            <a:avLst/>
          </a:prstGeom>
          <a:noFill/>
          <a:ln w="9525" cap="rnd" cmpd="sng">
            <a:solidFill>
              <a:srgbClr val="F0AC00"/>
            </a:solidFill>
            <a:prstDash val="solid"/>
            <a:miter lim="800000"/>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Fair Use Checklist: Amount</a:t>
            </a:r>
            <a:endParaRPr/>
          </a:p>
        </p:txBody>
      </p:sp>
      <p:sp>
        <p:nvSpPr>
          <p:cNvPr id="194" name="Google Shape;194;p36"/>
          <p:cNvSpPr txBox="1">
            <a:spLocks noGrp="1"/>
          </p:cNvSpPr>
          <p:nvPr>
            <p:ph type="body" idx="1"/>
          </p:nvPr>
        </p:nvSpPr>
        <p:spPr>
          <a:xfrm>
            <a:off x="457200" y="1200150"/>
            <a:ext cx="4114800" cy="3394500"/>
          </a:xfrm>
          <a:prstGeom prst="rect">
            <a:avLst/>
          </a:prstGeom>
          <a:noFill/>
          <a:ln>
            <a:noFill/>
          </a:ln>
        </p:spPr>
        <p:txBody>
          <a:bodyPr spcFirstLastPara="1" wrap="square" lIns="54850" tIns="91425" rIns="91425" bIns="45700" anchor="t" anchorCtr="0">
            <a:noAutofit/>
          </a:bodyPr>
          <a:lstStyle/>
          <a:p>
            <a:pPr marL="438150" marR="0" lvl="0" indent="-319087" algn="ctr" rtl="0">
              <a:lnSpc>
                <a:spcPct val="100000"/>
              </a:lnSpc>
              <a:spcBef>
                <a:spcPts val="0"/>
              </a:spcBef>
              <a:spcAft>
                <a:spcPts val="0"/>
              </a:spcAft>
              <a:buClr>
                <a:schemeClr val="accent1"/>
              </a:buClr>
              <a:buSzPts val="1920"/>
              <a:buFont typeface="Noto Sans Symbols"/>
              <a:buNone/>
            </a:pPr>
            <a:r>
              <a:rPr lang="en" sz="2400" b="0" i="0" u="none">
                <a:solidFill>
                  <a:schemeClr val="dk1"/>
                </a:solidFill>
                <a:latin typeface="Corbel"/>
                <a:ea typeface="Corbel"/>
                <a:cs typeface="Corbel"/>
                <a:sym typeface="Corbel"/>
              </a:rPr>
              <a:t> </a:t>
            </a:r>
            <a:r>
              <a:rPr lang="en" sz="2400" b="1" i="0" u="none">
                <a:solidFill>
                  <a:schemeClr val="dk1"/>
                </a:solidFill>
                <a:latin typeface="Corbel"/>
                <a:ea typeface="Corbel"/>
                <a:cs typeface="Corbel"/>
                <a:sym typeface="Corbel"/>
              </a:rPr>
              <a:t>Favoring Fair Use </a:t>
            </a:r>
            <a:endParaRPr/>
          </a:p>
          <a:p>
            <a:pPr marL="438150" marR="0" lvl="0" indent="-319087" algn="l" rtl="0">
              <a:lnSpc>
                <a:spcPct val="100000"/>
              </a:lnSpc>
              <a:spcBef>
                <a:spcPts val="0"/>
              </a:spcBef>
              <a:spcAft>
                <a:spcPts val="0"/>
              </a:spcAft>
              <a:buClr>
                <a:schemeClr val="accent1"/>
              </a:buClr>
              <a:buSzPts val="1920"/>
              <a:buFont typeface="Noto Sans Symbols"/>
              <a:buNone/>
            </a:pPr>
            <a:r>
              <a:rPr lang="en" sz="2400" b="0" i="0" u="none">
                <a:solidFill>
                  <a:schemeClr val="dk1"/>
                </a:solidFill>
                <a:latin typeface="Corbel"/>
                <a:ea typeface="Corbel"/>
                <a:cs typeface="Corbel"/>
                <a:sym typeface="Corbel"/>
              </a:rPr>
              <a:t>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Small quantity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Portion used is not central or significant  to entire work </a:t>
            </a:r>
            <a:endParaRPr/>
          </a:p>
          <a:p>
            <a:pPr marL="438150" marR="0" lvl="0" indent="-319087" algn="l" rtl="0">
              <a:lnSpc>
                <a:spcPct val="100000"/>
              </a:lnSpc>
              <a:spcBef>
                <a:spcPts val="0"/>
              </a:spcBef>
              <a:spcAft>
                <a:spcPts val="0"/>
              </a:spcAft>
              <a:buClr>
                <a:schemeClr val="accent1"/>
              </a:buClr>
              <a:buSzPts val="1920"/>
              <a:buFont typeface="Noto Sans Symbols"/>
              <a:buChar char="◼"/>
            </a:pPr>
            <a:r>
              <a:rPr lang="en" sz="2400" b="0" i="0" u="none">
                <a:solidFill>
                  <a:schemeClr val="dk1"/>
                </a:solidFill>
                <a:latin typeface="Corbel"/>
                <a:ea typeface="Corbel"/>
                <a:cs typeface="Corbel"/>
                <a:sym typeface="Corbel"/>
              </a:rPr>
              <a:t>Amount is appropriate for favored  educational purpose </a:t>
            </a:r>
            <a:endParaRPr/>
          </a:p>
        </p:txBody>
      </p:sp>
      <p:sp>
        <p:nvSpPr>
          <p:cNvPr id="195" name="Google Shape;195;p36"/>
          <p:cNvSpPr txBox="1"/>
          <p:nvPr/>
        </p:nvSpPr>
        <p:spPr>
          <a:xfrm>
            <a:off x="4724400" y="1200150"/>
            <a:ext cx="4114800" cy="33945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Opposing Fair Use </a:t>
            </a:r>
            <a:endParaRPr/>
          </a:p>
          <a:p>
            <a:pPr marL="342900" marR="0" lvl="0" indent="-342900" algn="l" rtl="0">
              <a:lnSpc>
                <a:spcPct val="100000"/>
              </a:lnSpc>
              <a:spcBef>
                <a:spcPts val="48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 </a:t>
            </a:r>
            <a:endParaRPr/>
          </a:p>
          <a:p>
            <a:pPr marL="342900" marR="0" lvl="0" indent="-342900" algn="l" rtl="0">
              <a:lnSpc>
                <a:spcPct val="100000"/>
              </a:lnSpc>
              <a:spcBef>
                <a:spcPts val="480"/>
              </a:spcBef>
              <a:spcAft>
                <a:spcPts val="0"/>
              </a:spcAft>
              <a:buClr>
                <a:schemeClr val="dk1"/>
              </a:buClr>
              <a:buSzPts val="2400"/>
              <a:buFont typeface="Arial"/>
              <a:buChar char="•"/>
            </a:pPr>
            <a:r>
              <a:rPr lang="en" sz="2400" b="0" i="0" u="none">
                <a:solidFill>
                  <a:schemeClr val="dk1"/>
                </a:solidFill>
                <a:latin typeface="Calibri"/>
                <a:ea typeface="Calibri"/>
                <a:cs typeface="Calibri"/>
                <a:sym typeface="Calibri"/>
              </a:rPr>
              <a:t>Large portion or whole work used </a:t>
            </a:r>
            <a:endParaRPr/>
          </a:p>
          <a:p>
            <a:pPr marL="342900" marR="0" lvl="0" indent="-342900" algn="l" rtl="0">
              <a:lnSpc>
                <a:spcPct val="100000"/>
              </a:lnSpc>
              <a:spcBef>
                <a:spcPts val="480"/>
              </a:spcBef>
              <a:spcAft>
                <a:spcPts val="0"/>
              </a:spcAft>
              <a:buClr>
                <a:schemeClr val="dk1"/>
              </a:buClr>
              <a:buSzPts val="2400"/>
              <a:buFont typeface="Arial"/>
              <a:buChar char="•"/>
            </a:pPr>
            <a:r>
              <a:rPr lang="en" sz="2400" b="0" i="0" u="none">
                <a:solidFill>
                  <a:schemeClr val="dk1"/>
                </a:solidFill>
                <a:latin typeface="Calibri"/>
                <a:ea typeface="Calibri"/>
                <a:cs typeface="Calibri"/>
                <a:sym typeface="Calibri"/>
              </a:rPr>
              <a:t>Portion used is central to or “heart of the work”</a:t>
            </a:r>
            <a:endParaRPr/>
          </a:p>
          <a:p>
            <a:pPr marL="342900" marR="0" lvl="0" indent="-24130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342900" marR="0" lvl="0" indent="-24130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342900" marR="0" lvl="0" indent="-342900" algn="r" rtl="0">
              <a:lnSpc>
                <a:spcPct val="100000"/>
              </a:lnSpc>
              <a:spcBef>
                <a:spcPts val="320"/>
              </a:spcBef>
              <a:spcAft>
                <a:spcPts val="0"/>
              </a:spcAft>
              <a:buClr>
                <a:schemeClr val="dk1"/>
              </a:buClr>
              <a:buSzPts val="1600"/>
              <a:buFont typeface="Calibri"/>
              <a:buNone/>
            </a:pPr>
            <a:r>
              <a:rPr lang="en" sz="1600" b="0" i="1" u="none">
                <a:solidFill>
                  <a:schemeClr val="dk1"/>
                </a:solidFill>
                <a:latin typeface="Calibri"/>
                <a:ea typeface="Calibri"/>
                <a:cs typeface="Calibri"/>
                <a:sym typeface="Calibri"/>
              </a:rPr>
              <a:t>--Columbia University Libraries/Information Services Copyright Advisory Office</a:t>
            </a:r>
            <a:endParaRPr/>
          </a:p>
        </p:txBody>
      </p:sp>
      <p:cxnSp>
        <p:nvCxnSpPr>
          <p:cNvPr id="196" name="Google Shape;196;p36"/>
          <p:cNvCxnSpPr/>
          <p:nvPr/>
        </p:nvCxnSpPr>
        <p:spPr>
          <a:xfrm rot="5400000">
            <a:off x="2886000" y="2886150"/>
            <a:ext cx="3372000" cy="0"/>
          </a:xfrm>
          <a:prstGeom prst="straightConnector1">
            <a:avLst/>
          </a:prstGeom>
          <a:noFill/>
          <a:ln w="9525" cap="rnd" cmpd="sng">
            <a:solidFill>
              <a:srgbClr val="F0AC00"/>
            </a:solidFill>
            <a:prstDash val="solid"/>
            <a:miter lim="800000"/>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Fair Use Checklist: Effect</a:t>
            </a:r>
            <a:endParaRPr/>
          </a:p>
        </p:txBody>
      </p:sp>
      <p:sp>
        <p:nvSpPr>
          <p:cNvPr id="202" name="Google Shape;202;p37"/>
          <p:cNvSpPr txBox="1">
            <a:spLocks noGrp="1"/>
          </p:cNvSpPr>
          <p:nvPr>
            <p:ph type="body" idx="1"/>
          </p:nvPr>
        </p:nvSpPr>
        <p:spPr>
          <a:xfrm>
            <a:off x="457200" y="1200150"/>
            <a:ext cx="4114800" cy="3394500"/>
          </a:xfrm>
          <a:prstGeom prst="rect">
            <a:avLst/>
          </a:prstGeom>
          <a:noFill/>
          <a:ln>
            <a:noFill/>
          </a:ln>
        </p:spPr>
        <p:txBody>
          <a:bodyPr spcFirstLastPara="1" wrap="square" lIns="54850" tIns="91425" rIns="91425" bIns="45700" anchor="t" anchorCtr="0">
            <a:noAutofit/>
          </a:bodyPr>
          <a:lstStyle/>
          <a:p>
            <a:pPr marL="438150" marR="0" lvl="0" indent="-319087" algn="ctr" rtl="0">
              <a:lnSpc>
                <a:spcPct val="100000"/>
              </a:lnSpc>
              <a:spcBef>
                <a:spcPts val="0"/>
              </a:spcBef>
              <a:spcAft>
                <a:spcPts val="0"/>
              </a:spcAft>
              <a:buClr>
                <a:schemeClr val="accent1"/>
              </a:buClr>
              <a:buSzPts val="1280"/>
              <a:buFont typeface="Noto Sans Symbols"/>
              <a:buNone/>
            </a:pPr>
            <a:r>
              <a:rPr lang="en" sz="1600" b="0" i="0" u="none">
                <a:solidFill>
                  <a:schemeClr val="dk1"/>
                </a:solidFill>
                <a:latin typeface="Corbel"/>
                <a:ea typeface="Corbel"/>
                <a:cs typeface="Corbel"/>
                <a:sym typeface="Corbel"/>
              </a:rPr>
              <a:t> </a:t>
            </a:r>
            <a:r>
              <a:rPr lang="en" sz="1600" b="1" i="0" u="none">
                <a:solidFill>
                  <a:schemeClr val="dk1"/>
                </a:solidFill>
                <a:latin typeface="Corbel"/>
                <a:ea typeface="Corbel"/>
                <a:cs typeface="Corbel"/>
                <a:sym typeface="Corbel"/>
              </a:rPr>
              <a:t>Favoring Fair Use </a:t>
            </a:r>
            <a:endParaRPr/>
          </a:p>
          <a:p>
            <a:pPr marL="438150" marR="0" lvl="0" indent="-319087" algn="l" rtl="0">
              <a:lnSpc>
                <a:spcPct val="100000"/>
              </a:lnSpc>
              <a:spcBef>
                <a:spcPts val="0"/>
              </a:spcBef>
              <a:spcAft>
                <a:spcPts val="0"/>
              </a:spcAft>
              <a:buClr>
                <a:schemeClr val="accent1"/>
              </a:buClr>
              <a:buSzPts val="1280"/>
              <a:buFont typeface="Noto Sans Symbols"/>
              <a:buNone/>
            </a:pPr>
            <a:r>
              <a:rPr lang="en" sz="1600" b="0" i="0" u="none">
                <a:solidFill>
                  <a:schemeClr val="dk1"/>
                </a:solidFill>
                <a:latin typeface="Corbel"/>
                <a:ea typeface="Corbel"/>
                <a:cs typeface="Corbel"/>
                <a:sym typeface="Corbel"/>
              </a:rPr>
              <a:t> </a:t>
            </a:r>
            <a:endParaRPr/>
          </a:p>
          <a:p>
            <a:pPr marL="438150" marR="0" lvl="0" indent="-319087" algn="l" rtl="0">
              <a:lnSpc>
                <a:spcPct val="100000"/>
              </a:lnSpc>
              <a:spcBef>
                <a:spcPts val="0"/>
              </a:spcBef>
              <a:spcAft>
                <a:spcPts val="0"/>
              </a:spcAft>
              <a:buClr>
                <a:schemeClr val="accent1"/>
              </a:buClr>
              <a:buSzPts val="1280"/>
              <a:buFont typeface="Noto Sans Symbols"/>
              <a:buChar char="◼"/>
            </a:pPr>
            <a:r>
              <a:rPr lang="en" sz="1600" b="0" i="0" u="none">
                <a:solidFill>
                  <a:schemeClr val="dk1"/>
                </a:solidFill>
                <a:latin typeface="Corbel"/>
                <a:ea typeface="Corbel"/>
                <a:cs typeface="Corbel"/>
                <a:sym typeface="Corbel"/>
              </a:rPr>
              <a:t>User owns lawfully purchased or acquired </a:t>
            </a:r>
            <a:endParaRPr/>
          </a:p>
          <a:p>
            <a:pPr marL="438150" marR="0" lvl="0" indent="-319087" algn="l" rtl="0">
              <a:lnSpc>
                <a:spcPct val="100000"/>
              </a:lnSpc>
              <a:spcBef>
                <a:spcPts val="0"/>
              </a:spcBef>
              <a:spcAft>
                <a:spcPts val="0"/>
              </a:spcAft>
              <a:buClr>
                <a:schemeClr val="accent1"/>
              </a:buClr>
              <a:buSzPts val="1280"/>
              <a:buFont typeface="Noto Sans Symbols"/>
              <a:buNone/>
            </a:pPr>
            <a:r>
              <a:rPr lang="en" sz="1600" b="0" i="0" u="none">
                <a:solidFill>
                  <a:schemeClr val="dk1"/>
                </a:solidFill>
                <a:latin typeface="Corbel"/>
                <a:ea typeface="Corbel"/>
                <a:cs typeface="Corbel"/>
                <a:sym typeface="Corbel"/>
              </a:rPr>
              <a:t>	copy of original work </a:t>
            </a:r>
            <a:endParaRPr/>
          </a:p>
          <a:p>
            <a:pPr marL="438150" marR="0" lvl="0" indent="-319087" algn="l" rtl="0">
              <a:lnSpc>
                <a:spcPct val="100000"/>
              </a:lnSpc>
              <a:spcBef>
                <a:spcPts val="0"/>
              </a:spcBef>
              <a:spcAft>
                <a:spcPts val="0"/>
              </a:spcAft>
              <a:buClr>
                <a:schemeClr val="accent1"/>
              </a:buClr>
              <a:buSzPts val="1280"/>
              <a:buFont typeface="Noto Sans Symbols"/>
              <a:buChar char="◼"/>
            </a:pPr>
            <a:r>
              <a:rPr lang="en" sz="1600" b="0" i="0" u="none">
                <a:solidFill>
                  <a:schemeClr val="dk1"/>
                </a:solidFill>
                <a:latin typeface="Corbel"/>
                <a:ea typeface="Corbel"/>
                <a:cs typeface="Corbel"/>
                <a:sym typeface="Corbel"/>
              </a:rPr>
              <a:t>One or few copies made </a:t>
            </a:r>
            <a:endParaRPr/>
          </a:p>
          <a:p>
            <a:pPr marL="438150" marR="0" lvl="0" indent="-319087" algn="l" rtl="0">
              <a:lnSpc>
                <a:spcPct val="100000"/>
              </a:lnSpc>
              <a:spcBef>
                <a:spcPts val="0"/>
              </a:spcBef>
              <a:spcAft>
                <a:spcPts val="0"/>
              </a:spcAft>
              <a:buClr>
                <a:schemeClr val="accent1"/>
              </a:buClr>
              <a:buSzPts val="1280"/>
              <a:buFont typeface="Noto Sans Symbols"/>
              <a:buChar char="◼"/>
            </a:pPr>
            <a:r>
              <a:rPr lang="en" sz="1600" b="0" i="0" u="none">
                <a:solidFill>
                  <a:schemeClr val="dk1"/>
                </a:solidFill>
                <a:latin typeface="Corbel"/>
                <a:ea typeface="Corbel"/>
                <a:cs typeface="Corbel"/>
                <a:sym typeface="Corbel"/>
              </a:rPr>
              <a:t>No significant effect on the market or  potential market for copyrighted work </a:t>
            </a:r>
            <a:endParaRPr/>
          </a:p>
          <a:p>
            <a:pPr marL="438150" marR="0" lvl="0" indent="-319087" algn="l" rtl="0">
              <a:lnSpc>
                <a:spcPct val="100000"/>
              </a:lnSpc>
              <a:spcBef>
                <a:spcPts val="0"/>
              </a:spcBef>
              <a:spcAft>
                <a:spcPts val="0"/>
              </a:spcAft>
              <a:buClr>
                <a:schemeClr val="accent1"/>
              </a:buClr>
              <a:buSzPts val="1280"/>
              <a:buFont typeface="Noto Sans Symbols"/>
              <a:buChar char="◼"/>
            </a:pPr>
            <a:r>
              <a:rPr lang="en" sz="1600" b="0" i="0" u="none">
                <a:solidFill>
                  <a:schemeClr val="dk1"/>
                </a:solidFill>
                <a:latin typeface="Corbel"/>
                <a:ea typeface="Corbel"/>
                <a:cs typeface="Corbel"/>
                <a:sym typeface="Corbel"/>
              </a:rPr>
              <a:t>No similar product marketed by the   copyright holder </a:t>
            </a:r>
            <a:endParaRPr/>
          </a:p>
          <a:p>
            <a:pPr marL="438150" marR="0" lvl="0" indent="-319087" algn="l" rtl="0">
              <a:lnSpc>
                <a:spcPct val="100000"/>
              </a:lnSpc>
              <a:spcBef>
                <a:spcPts val="0"/>
              </a:spcBef>
              <a:spcAft>
                <a:spcPts val="0"/>
              </a:spcAft>
              <a:buClr>
                <a:schemeClr val="accent1"/>
              </a:buClr>
              <a:buSzPts val="1280"/>
              <a:buFont typeface="Noto Sans Symbols"/>
              <a:buChar char="◼"/>
            </a:pPr>
            <a:r>
              <a:rPr lang="en" sz="1600" b="0" i="0" u="none">
                <a:solidFill>
                  <a:schemeClr val="dk1"/>
                </a:solidFill>
                <a:latin typeface="Corbel"/>
                <a:ea typeface="Corbel"/>
                <a:cs typeface="Corbel"/>
                <a:sym typeface="Corbel"/>
              </a:rPr>
              <a:t>Lack of licensing mechanism</a:t>
            </a:r>
            <a:endParaRPr/>
          </a:p>
        </p:txBody>
      </p:sp>
      <p:sp>
        <p:nvSpPr>
          <p:cNvPr id="203" name="Google Shape;203;p37"/>
          <p:cNvSpPr txBox="1"/>
          <p:nvPr/>
        </p:nvSpPr>
        <p:spPr>
          <a:xfrm>
            <a:off x="4724400" y="1200150"/>
            <a:ext cx="4114800" cy="33945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1600"/>
              <a:buFont typeface="Calibri"/>
              <a:buNone/>
            </a:pPr>
            <a:r>
              <a:rPr lang="en" sz="1600" b="1" i="0" u="none">
                <a:solidFill>
                  <a:schemeClr val="dk1"/>
                </a:solidFill>
                <a:latin typeface="Calibri"/>
                <a:ea typeface="Calibri"/>
                <a:cs typeface="Calibri"/>
                <a:sym typeface="Calibri"/>
              </a:rPr>
              <a:t>Opposing Fair Use </a:t>
            </a:r>
            <a:endParaRPr/>
          </a:p>
          <a:p>
            <a:pPr marL="342900" marR="0" lvl="0" indent="-342900" algn="l" rtl="0">
              <a:lnSpc>
                <a:spcPct val="100000"/>
              </a:lnSpc>
              <a:spcBef>
                <a:spcPts val="320"/>
              </a:spcBef>
              <a:spcAft>
                <a:spcPts val="0"/>
              </a:spcAft>
              <a:buClr>
                <a:schemeClr val="dk1"/>
              </a:buClr>
              <a:buSzPts val="1600"/>
              <a:buFont typeface="Calibri"/>
              <a:buNone/>
            </a:pPr>
            <a:r>
              <a:rPr lang="en" sz="1600" b="0" i="0" u="none">
                <a:solidFill>
                  <a:schemeClr val="dk1"/>
                </a:solidFill>
                <a:latin typeface="Calibri"/>
                <a:ea typeface="Calibri"/>
                <a:cs typeface="Calibri"/>
                <a:sym typeface="Calibri"/>
              </a:rPr>
              <a:t> </a:t>
            </a:r>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Could replace sale of copyrighted work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Significantly impairs market or potential  market for copyrighted work or derivative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Reasonably available licensing mechanism  for use of the copyrighted work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Affordable permission available for using work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Numerous copies made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You made it accessible on the Web or in  other public forum </a:t>
            </a:r>
            <a:endParaRPr>
              <a:latin typeface="Corbel"/>
              <a:ea typeface="Corbel"/>
              <a:cs typeface="Corbel"/>
              <a:sym typeface="Corbel"/>
            </a:endParaRPr>
          </a:p>
          <a:p>
            <a:pPr marL="342900" marR="0" lvl="0" indent="-330200" algn="l" rtl="0">
              <a:lnSpc>
                <a:spcPct val="100000"/>
              </a:lnSpc>
              <a:spcBef>
                <a:spcPts val="320"/>
              </a:spcBef>
              <a:spcAft>
                <a:spcPts val="0"/>
              </a:spcAft>
              <a:buClr>
                <a:schemeClr val="dk1"/>
              </a:buClr>
              <a:buSzPts val="1400"/>
              <a:buFont typeface="Corbel"/>
              <a:buChar char="•"/>
            </a:pPr>
            <a:r>
              <a:rPr lang="en" i="0" u="none">
                <a:solidFill>
                  <a:schemeClr val="dk1"/>
                </a:solidFill>
                <a:latin typeface="Corbel"/>
                <a:ea typeface="Corbel"/>
                <a:cs typeface="Corbel"/>
                <a:sym typeface="Corbel"/>
              </a:rPr>
              <a:t> Repeated or long-term use</a:t>
            </a:r>
            <a:endParaRPr i="0" u="none">
              <a:solidFill>
                <a:schemeClr val="dk1"/>
              </a:solidFill>
              <a:latin typeface="Corbel"/>
              <a:ea typeface="Corbel"/>
              <a:cs typeface="Corbel"/>
              <a:sym typeface="Corbel"/>
            </a:endParaRPr>
          </a:p>
          <a:p>
            <a:pPr marL="342900" marR="0" lvl="0" indent="-241300" algn="l" rtl="0">
              <a:lnSpc>
                <a:spcPct val="100000"/>
              </a:lnSpc>
              <a:spcBef>
                <a:spcPts val="320"/>
              </a:spcBef>
              <a:spcAft>
                <a:spcPts val="0"/>
              </a:spcAft>
              <a:buClr>
                <a:schemeClr val="dk1"/>
              </a:buClr>
              <a:buSzPts val="1600"/>
              <a:buFont typeface="Arial"/>
              <a:buNone/>
            </a:pPr>
            <a:endParaRPr i="0" u="none">
              <a:solidFill>
                <a:schemeClr val="dk1"/>
              </a:solidFill>
              <a:latin typeface="Corbel"/>
              <a:ea typeface="Corbel"/>
              <a:cs typeface="Corbel"/>
              <a:sym typeface="Corbel"/>
            </a:endParaRPr>
          </a:p>
          <a:p>
            <a:pPr marL="342900" marR="0" lvl="0" indent="-342900" algn="r" rtl="0">
              <a:lnSpc>
                <a:spcPct val="100000"/>
              </a:lnSpc>
              <a:spcBef>
                <a:spcPts val="320"/>
              </a:spcBef>
              <a:spcAft>
                <a:spcPts val="0"/>
              </a:spcAft>
              <a:buClr>
                <a:schemeClr val="dk1"/>
              </a:buClr>
              <a:buSzPts val="1600"/>
              <a:buFont typeface="Calibri"/>
              <a:buNone/>
            </a:pPr>
            <a:r>
              <a:rPr lang="en" i="1" u="none">
                <a:solidFill>
                  <a:schemeClr val="dk1"/>
                </a:solidFill>
                <a:latin typeface="Corbel"/>
                <a:ea typeface="Corbel"/>
                <a:cs typeface="Corbel"/>
                <a:sym typeface="Corbel"/>
              </a:rPr>
              <a:t>--Columbia University Libraries/Information Services Copyright Advisory Office</a:t>
            </a:r>
            <a:endParaRPr>
              <a:latin typeface="Corbel"/>
              <a:ea typeface="Corbel"/>
              <a:cs typeface="Corbel"/>
              <a:sym typeface="Corbel"/>
            </a:endParaRPr>
          </a:p>
        </p:txBody>
      </p:sp>
      <p:cxnSp>
        <p:nvCxnSpPr>
          <p:cNvPr id="204" name="Google Shape;204;p37"/>
          <p:cNvCxnSpPr/>
          <p:nvPr/>
        </p:nvCxnSpPr>
        <p:spPr>
          <a:xfrm rot="5400000">
            <a:off x="2886000" y="2886150"/>
            <a:ext cx="3372000" cy="0"/>
          </a:xfrm>
          <a:prstGeom prst="straightConnector1">
            <a:avLst/>
          </a:prstGeom>
          <a:noFill/>
          <a:ln w="9525" cap="rnd" cmpd="sng">
            <a:solidFill>
              <a:srgbClr val="F0AC00"/>
            </a:solidFill>
            <a:prstDash val="solid"/>
            <a:miter lim="800000"/>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Can I Use It?</a:t>
            </a:r>
            <a:endParaRPr sz="4500" b="1" i="0" u="none" strike="noStrike" cap="none">
              <a:solidFill>
                <a:srgbClr val="FFC700"/>
              </a:solidFill>
              <a:latin typeface="Corbel"/>
              <a:ea typeface="Corbel"/>
              <a:cs typeface="Corbel"/>
              <a:sym typeface="Corbel"/>
            </a:endParaRPr>
          </a:p>
        </p:txBody>
      </p:sp>
      <p:sp>
        <p:nvSpPr>
          <p:cNvPr id="210" name="Google Shape;210;p38"/>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319087" algn="l" rtl="0">
              <a:lnSpc>
                <a:spcPct val="100000"/>
              </a:lnSpc>
              <a:spcBef>
                <a:spcPts val="0"/>
              </a:spcBef>
              <a:spcAft>
                <a:spcPts val="0"/>
              </a:spcAft>
              <a:buClr>
                <a:schemeClr val="accent1"/>
              </a:buClr>
              <a:buSzPts val="2560"/>
              <a:buFont typeface="Noto Sans Symbols"/>
              <a:buChar char="◼"/>
            </a:pPr>
            <a:r>
              <a:rPr lang="en" sz="3200" b="0" i="0" u="sng">
                <a:solidFill>
                  <a:schemeClr val="hlink"/>
                </a:solidFill>
                <a:latin typeface="Corbel"/>
                <a:ea typeface="Corbel"/>
                <a:cs typeface="Corbel"/>
                <a:sym typeface="Corbel"/>
                <a:hlinkClick r:id="rId3"/>
              </a:rPr>
              <a:t>http://www.librarycopyright.net/digitalslider/</a:t>
            </a:r>
            <a:endParaRPr/>
          </a:p>
          <a:p>
            <a:pPr marL="438150" marR="0" lvl="0" indent="-319087" algn="l" rtl="0">
              <a:lnSpc>
                <a:spcPct val="100000"/>
              </a:lnSpc>
              <a:spcBef>
                <a:spcPts val="0"/>
              </a:spcBef>
              <a:spcAft>
                <a:spcPts val="0"/>
              </a:spcAft>
              <a:buClr>
                <a:schemeClr val="accent1"/>
              </a:buClr>
              <a:buSzPts val="2560"/>
              <a:buFont typeface="Noto Sans Symbols"/>
              <a:buChar char="◼"/>
            </a:pPr>
            <a:r>
              <a:rPr lang="en" sz="3200" b="0" i="0" u="sng">
                <a:solidFill>
                  <a:schemeClr val="hlink"/>
                </a:solidFill>
                <a:latin typeface="Corbel"/>
                <a:ea typeface="Corbel"/>
                <a:cs typeface="Corbel"/>
                <a:sym typeface="Corbel"/>
                <a:hlinkClick r:id="rId4"/>
              </a:rPr>
              <a:t>http://librarycopyright.net/fairuse/index.php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800"/>
              </a:buClr>
              <a:buSzPts val="4500"/>
              <a:buFont typeface="Corbel"/>
              <a:buNone/>
            </a:pPr>
            <a:r>
              <a:rPr lang="en" sz="4500" b="1" i="0" u="none" strike="noStrike" cap="none">
                <a:solidFill>
                  <a:srgbClr val="FFC800"/>
                </a:solidFill>
                <a:latin typeface="Corbel"/>
                <a:ea typeface="Corbel"/>
                <a:cs typeface="Corbel"/>
                <a:sym typeface="Corbel"/>
              </a:rPr>
              <a:t>Other resources</a:t>
            </a:r>
            <a:endParaRPr sz="4500" b="1" i="0" u="none" strike="noStrike" cap="none">
              <a:solidFill>
                <a:srgbClr val="FFC800"/>
              </a:solidFill>
              <a:latin typeface="Corbel"/>
              <a:ea typeface="Corbel"/>
              <a:cs typeface="Corbel"/>
              <a:sym typeface="Corbel"/>
            </a:endParaRPr>
          </a:p>
        </p:txBody>
      </p:sp>
      <p:sp>
        <p:nvSpPr>
          <p:cNvPr id="216" name="Google Shape;216;p39"/>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319087" algn="l" rtl="0">
              <a:lnSpc>
                <a:spcPct val="100000"/>
              </a:lnSpc>
              <a:spcBef>
                <a:spcPts val="0"/>
              </a:spcBef>
              <a:spcAft>
                <a:spcPts val="0"/>
              </a:spcAft>
              <a:buClr>
                <a:schemeClr val="accent1"/>
              </a:buClr>
              <a:buSzPts val="2240"/>
              <a:buFont typeface="Noto Sans Symbols"/>
              <a:buChar char="◼"/>
            </a:pPr>
            <a:r>
              <a:rPr lang="en" sz="2800" b="0" i="0" u="none">
                <a:solidFill>
                  <a:schemeClr val="dk1"/>
                </a:solidFill>
                <a:latin typeface="Corbel"/>
                <a:ea typeface="Corbel"/>
                <a:cs typeface="Corbel"/>
                <a:sym typeface="Corbel"/>
              </a:rPr>
              <a:t>(C)opyright@CUNY: </a:t>
            </a:r>
            <a:r>
              <a:rPr lang="en" sz="2800" b="0" i="0" u="sng">
                <a:solidFill>
                  <a:schemeClr val="hlink"/>
                </a:solidFill>
                <a:latin typeface="Corbel"/>
                <a:ea typeface="Corbel"/>
                <a:cs typeface="Corbel"/>
                <a:sym typeface="Corbel"/>
                <a:hlinkClick r:id="rId3"/>
              </a:rPr>
              <a:t>http://www.cuny.edu/libraries/services/copyright.html</a:t>
            </a:r>
            <a:endParaRPr/>
          </a:p>
          <a:p>
            <a:pPr marL="438150" marR="0" lvl="0" indent="-319087" algn="l" rtl="0">
              <a:lnSpc>
                <a:spcPct val="100000"/>
              </a:lnSpc>
              <a:spcBef>
                <a:spcPts val="0"/>
              </a:spcBef>
              <a:spcAft>
                <a:spcPts val="0"/>
              </a:spcAft>
              <a:buClr>
                <a:schemeClr val="accent1"/>
              </a:buClr>
              <a:buSzPts val="2240"/>
              <a:buFont typeface="Noto Sans Symbols"/>
              <a:buChar char="◼"/>
            </a:pPr>
            <a:r>
              <a:rPr lang="en" sz="2800" b="0" i="0" u="none">
                <a:solidFill>
                  <a:schemeClr val="dk1"/>
                </a:solidFill>
                <a:latin typeface="Corbel"/>
                <a:ea typeface="Corbel"/>
                <a:cs typeface="Corbel"/>
                <a:sym typeface="Corbel"/>
              </a:rPr>
              <a:t>University of Texas Copyright Crash Course: </a:t>
            </a:r>
            <a:r>
              <a:rPr lang="en" sz="2800" b="0" i="0" u="sng">
                <a:solidFill>
                  <a:schemeClr val="hlink"/>
                </a:solidFill>
                <a:latin typeface="Corbel"/>
                <a:ea typeface="Corbel"/>
                <a:cs typeface="Corbel"/>
                <a:sym typeface="Corbel"/>
                <a:hlinkClick r:id="rId4"/>
              </a:rPr>
              <a:t>http://copyright.lib.utexas.edu/michigan.html</a:t>
            </a:r>
            <a:endParaRPr/>
          </a:p>
          <a:p>
            <a:pPr marL="438150" marR="0" lvl="0" indent="-319087" algn="l" rtl="0">
              <a:lnSpc>
                <a:spcPct val="100000"/>
              </a:lnSpc>
              <a:spcBef>
                <a:spcPts val="0"/>
              </a:spcBef>
              <a:spcAft>
                <a:spcPts val="0"/>
              </a:spcAft>
              <a:buClr>
                <a:schemeClr val="accent1"/>
              </a:buClr>
              <a:buSzPts val="2240"/>
              <a:buFont typeface="Noto Sans Symbols"/>
              <a:buChar char="◼"/>
            </a:pPr>
            <a:r>
              <a:rPr lang="en" sz="2800" b="0" i="0" u="none">
                <a:solidFill>
                  <a:schemeClr val="dk1"/>
                </a:solidFill>
                <a:latin typeface="Corbel"/>
                <a:ea typeface="Corbel"/>
                <a:cs typeface="Corbel"/>
                <a:sym typeface="Corbel"/>
              </a:rPr>
              <a:t>University of Texas Coursepack guidelines: </a:t>
            </a:r>
            <a:r>
              <a:rPr lang="en" sz="2800" b="0" i="0" u="sng">
                <a:solidFill>
                  <a:schemeClr val="hlink"/>
                </a:solidFill>
                <a:latin typeface="Corbel"/>
                <a:ea typeface="Corbel"/>
                <a:cs typeface="Corbel"/>
                <a:sym typeface="Corbel"/>
                <a:hlinkClick r:id="rId5"/>
              </a:rPr>
              <a:t>http://copyright.lib.utexas.edu/copypol2.html#rules</a:t>
            </a:r>
            <a:endParaRPr/>
          </a:p>
          <a:p>
            <a:pPr marL="438150" marR="0" lvl="0" indent="-176847" algn="l" rtl="0">
              <a:spcBef>
                <a:spcPts val="0"/>
              </a:spcBef>
              <a:spcAft>
                <a:spcPts val="0"/>
              </a:spcAft>
              <a:buClr>
                <a:schemeClr val="accent1"/>
              </a:buClr>
              <a:buSzPts val="2240"/>
              <a:buFont typeface="Noto Sans Symbols"/>
              <a:buNone/>
            </a:pPr>
            <a:endParaRPr sz="2800" b="0" i="0" u="sng">
              <a:solidFill>
                <a:schemeClr val="hlink"/>
              </a:solidFill>
              <a:latin typeface="Corbel"/>
              <a:ea typeface="Corbel"/>
              <a:cs typeface="Corbel"/>
              <a:sym typeface="Corbel"/>
              <a:hlinkClick r:id="rId5"/>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0"/>
          <p:cNvPicPr preferRelativeResize="0"/>
          <p:nvPr/>
        </p:nvPicPr>
        <p:blipFill rotWithShape="1">
          <a:blip r:embed="rId3">
            <a:alphaModFix/>
          </a:blip>
          <a:srcRect/>
          <a:stretch/>
        </p:blipFill>
        <p:spPr>
          <a:xfrm>
            <a:off x="1571302" y="1269086"/>
            <a:ext cx="2192932" cy="2192932"/>
          </a:xfrm>
          <a:prstGeom prst="rect">
            <a:avLst/>
          </a:prstGeom>
          <a:noFill/>
          <a:ln>
            <a:noFill/>
          </a:ln>
        </p:spPr>
      </p:pic>
      <p:pic>
        <p:nvPicPr>
          <p:cNvPr id="222" name="Google Shape;222;p40"/>
          <p:cNvPicPr preferRelativeResize="0"/>
          <p:nvPr/>
        </p:nvPicPr>
        <p:blipFill rotWithShape="1">
          <a:blip r:embed="rId4">
            <a:alphaModFix/>
          </a:blip>
          <a:srcRect/>
          <a:stretch/>
        </p:blipFill>
        <p:spPr>
          <a:xfrm>
            <a:off x="5178429" y="1276396"/>
            <a:ext cx="2180965" cy="2180965"/>
          </a:xfrm>
          <a:prstGeom prst="rect">
            <a:avLst/>
          </a:prstGeom>
          <a:noFill/>
          <a:ln>
            <a:noFill/>
          </a:ln>
        </p:spPr>
      </p:pic>
      <p:sp>
        <p:nvSpPr>
          <p:cNvPr id="223" name="Google Shape;223;p40"/>
          <p:cNvSpPr/>
          <p:nvPr/>
        </p:nvSpPr>
        <p:spPr>
          <a:xfrm>
            <a:off x="1675633" y="3671221"/>
            <a:ext cx="2268838" cy="12081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000000"/>
              </a:buClr>
              <a:buFont typeface="Avenir"/>
              <a:buNone/>
            </a:pPr>
            <a:r>
              <a:rPr lang="en" sz="3800" b="0" i="0" u="none" strike="noStrike" cap="none" dirty="0">
                <a:solidFill>
                  <a:srgbClr val="000000"/>
                </a:solidFill>
                <a:latin typeface="Avenir"/>
                <a:ea typeface="Avenir"/>
                <a:cs typeface="Avenir"/>
                <a:sym typeface="Avenir"/>
              </a:rPr>
              <a:t>All Rights</a:t>
            </a:r>
            <a:endParaRPr dirty="0"/>
          </a:p>
          <a:p>
            <a:pPr marL="0" marR="0" lvl="0" indent="0" algn="l" rtl="0">
              <a:lnSpc>
                <a:spcPct val="100000"/>
              </a:lnSpc>
              <a:spcBef>
                <a:spcPts val="0"/>
              </a:spcBef>
              <a:spcAft>
                <a:spcPts val="0"/>
              </a:spcAft>
              <a:buClr>
                <a:srgbClr val="000000"/>
              </a:buClr>
              <a:buFont typeface="Avenir"/>
              <a:buNone/>
            </a:pPr>
            <a:r>
              <a:rPr lang="en" sz="3800" b="0" i="0" u="none" strike="noStrike" cap="none" dirty="0">
                <a:solidFill>
                  <a:srgbClr val="000000"/>
                </a:solidFill>
                <a:latin typeface="Avenir"/>
                <a:ea typeface="Avenir"/>
                <a:cs typeface="Avenir"/>
                <a:sym typeface="Avenir"/>
              </a:rPr>
              <a:t>Reserved</a:t>
            </a:r>
            <a:endParaRPr dirty="0"/>
          </a:p>
        </p:txBody>
      </p:sp>
      <p:sp>
        <p:nvSpPr>
          <p:cNvPr id="224" name="Google Shape;224;p40"/>
          <p:cNvSpPr/>
          <p:nvPr/>
        </p:nvSpPr>
        <p:spPr>
          <a:xfrm>
            <a:off x="5014901" y="3671221"/>
            <a:ext cx="2765100" cy="12081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000000"/>
              </a:buClr>
              <a:buFont typeface="Avenir"/>
              <a:buNone/>
            </a:pPr>
            <a:r>
              <a:rPr lang="en" sz="3800" b="0" i="0" u="none" strike="noStrike" cap="none">
                <a:solidFill>
                  <a:srgbClr val="000000"/>
                </a:solidFill>
                <a:latin typeface="Avenir"/>
                <a:ea typeface="Avenir"/>
                <a:cs typeface="Avenir"/>
                <a:sym typeface="Avenir"/>
              </a:rPr>
              <a:t>Some Rights</a:t>
            </a:r>
            <a:endParaRPr/>
          </a:p>
          <a:p>
            <a:pPr marL="0" marR="0" lvl="0" indent="0" algn="l" rtl="0">
              <a:lnSpc>
                <a:spcPct val="100000"/>
              </a:lnSpc>
              <a:spcBef>
                <a:spcPts val="0"/>
              </a:spcBef>
              <a:spcAft>
                <a:spcPts val="0"/>
              </a:spcAft>
              <a:buClr>
                <a:srgbClr val="000000"/>
              </a:buClr>
              <a:buFont typeface="Avenir"/>
              <a:buNone/>
            </a:pPr>
            <a:r>
              <a:rPr lang="en" sz="3800" b="0" i="0" u="none" strike="noStrike" cap="none">
                <a:solidFill>
                  <a:srgbClr val="000000"/>
                </a:solidFill>
                <a:latin typeface="Avenir"/>
                <a:ea typeface="Avenir"/>
                <a:cs typeface="Avenir"/>
                <a:sym typeface="Avenir"/>
              </a:rPr>
              <a:t>Reserved</a:t>
            </a:r>
            <a:endParaRPr/>
          </a:p>
        </p:txBody>
      </p:sp>
      <p:pic>
        <p:nvPicPr>
          <p:cNvPr id="225" name="Google Shape;225;p40"/>
          <p:cNvPicPr preferRelativeResize="0"/>
          <p:nvPr/>
        </p:nvPicPr>
        <p:blipFill rotWithShape="1">
          <a:blip r:embed="rId5">
            <a:alphaModFix/>
          </a:blip>
          <a:srcRect/>
          <a:stretch/>
        </p:blipFill>
        <p:spPr>
          <a:xfrm>
            <a:off x="4424700" y="317725"/>
            <a:ext cx="3797776" cy="90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41"/>
          <p:cNvPicPr preferRelativeResize="0"/>
          <p:nvPr/>
        </p:nvPicPr>
        <p:blipFill rotWithShape="1">
          <a:blip r:embed="rId3">
            <a:alphaModFix/>
          </a:blip>
          <a:srcRect/>
          <a:stretch/>
        </p:blipFill>
        <p:spPr>
          <a:xfrm>
            <a:off x="900114" y="764381"/>
            <a:ext cx="7266297" cy="3612388"/>
          </a:xfrm>
          <a:prstGeom prst="rect">
            <a:avLst/>
          </a:prstGeom>
          <a:noFill/>
          <a:ln>
            <a:noFill/>
          </a:ln>
        </p:spPr>
      </p:pic>
      <p:pic>
        <p:nvPicPr>
          <p:cNvPr id="232" name="Google Shape;232;p41"/>
          <p:cNvPicPr preferRelativeResize="0"/>
          <p:nvPr/>
        </p:nvPicPr>
        <p:blipFill rotWithShape="1">
          <a:blip r:embed="rId4">
            <a:alphaModFix/>
          </a:blip>
          <a:srcRect/>
          <a:stretch/>
        </p:blipFill>
        <p:spPr>
          <a:xfrm>
            <a:off x="2177388" y="3459892"/>
            <a:ext cx="715190" cy="7151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body" idx="4294967295"/>
          </p:nvPr>
        </p:nvSpPr>
        <p:spPr>
          <a:xfrm>
            <a:off x="0" y="1200150"/>
            <a:ext cx="8229600" cy="339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venir"/>
              <a:buNone/>
            </a:pPr>
            <a:endParaRPr sz="2100" b="0" i="0" u="none" strike="noStrike" cap="none">
              <a:solidFill>
                <a:srgbClr val="6C6963"/>
              </a:solidFill>
              <a:latin typeface="Avenir"/>
              <a:ea typeface="Avenir"/>
              <a:cs typeface="Avenir"/>
              <a:sym typeface="Avenir"/>
            </a:endParaRPr>
          </a:p>
          <a:p>
            <a:pPr marL="0" marR="0" lvl="0" indent="0" algn="l" rtl="0">
              <a:lnSpc>
                <a:spcPct val="100000"/>
              </a:lnSpc>
              <a:spcBef>
                <a:spcPts val="2025"/>
              </a:spcBef>
              <a:spcAft>
                <a:spcPts val="0"/>
              </a:spcAft>
              <a:buClr>
                <a:srgbClr val="000000"/>
              </a:buClr>
              <a:buFont typeface="Avenir"/>
              <a:buNone/>
            </a:pPr>
            <a:endParaRPr sz="2100" b="0" i="0" u="none" strike="noStrike" cap="none">
              <a:solidFill>
                <a:srgbClr val="6C6963"/>
              </a:solidFill>
              <a:latin typeface="Avenir"/>
              <a:ea typeface="Avenir"/>
              <a:cs typeface="Avenir"/>
              <a:sym typeface="Avenir"/>
            </a:endParaRPr>
          </a:p>
          <a:p>
            <a:pPr marL="0" marR="0" lvl="0" indent="0" algn="l" rtl="0">
              <a:lnSpc>
                <a:spcPct val="100000"/>
              </a:lnSpc>
              <a:spcBef>
                <a:spcPts val="2025"/>
              </a:spcBef>
              <a:spcAft>
                <a:spcPts val="0"/>
              </a:spcAft>
              <a:buClr>
                <a:srgbClr val="000000"/>
              </a:buClr>
              <a:buFont typeface="Avenir"/>
              <a:buNone/>
            </a:pPr>
            <a:endParaRPr sz="2100" b="0" i="0" u="none" strike="noStrike" cap="none">
              <a:solidFill>
                <a:srgbClr val="6C6963"/>
              </a:solidFill>
              <a:latin typeface="Avenir"/>
              <a:ea typeface="Avenir"/>
              <a:cs typeface="Avenir"/>
              <a:sym typeface="Avenir"/>
            </a:endParaRPr>
          </a:p>
          <a:p>
            <a:pPr marL="0" marR="0" lvl="0" indent="0" algn="l" rtl="0">
              <a:lnSpc>
                <a:spcPct val="100000"/>
              </a:lnSpc>
              <a:spcBef>
                <a:spcPts val="2025"/>
              </a:spcBef>
              <a:spcAft>
                <a:spcPts val="0"/>
              </a:spcAft>
              <a:buClr>
                <a:srgbClr val="000000"/>
              </a:buClr>
              <a:buFont typeface="Avenir"/>
              <a:buNone/>
            </a:pPr>
            <a:endParaRPr sz="2100" b="0" i="0" u="none" strike="noStrike" cap="none">
              <a:solidFill>
                <a:srgbClr val="6C6963"/>
              </a:solidFill>
              <a:latin typeface="Avenir"/>
              <a:ea typeface="Avenir"/>
              <a:cs typeface="Avenir"/>
              <a:sym typeface="Avenir"/>
            </a:endParaRPr>
          </a:p>
          <a:p>
            <a:pPr marL="0" marR="0" lvl="0" indent="0" algn="l" rtl="0">
              <a:lnSpc>
                <a:spcPct val="100000"/>
              </a:lnSpc>
              <a:spcBef>
                <a:spcPts val="2025"/>
              </a:spcBef>
              <a:spcAft>
                <a:spcPts val="0"/>
              </a:spcAft>
              <a:buClr>
                <a:srgbClr val="000000"/>
              </a:buClr>
              <a:buFont typeface="Avenir"/>
              <a:buNone/>
            </a:pPr>
            <a:endParaRPr sz="2100" b="0" i="0" u="none" strike="noStrike" cap="none">
              <a:solidFill>
                <a:srgbClr val="6C6963"/>
              </a:solidFill>
              <a:latin typeface="Avenir"/>
              <a:ea typeface="Avenir"/>
              <a:cs typeface="Avenir"/>
              <a:sym typeface="Avenir"/>
            </a:endParaRPr>
          </a:p>
        </p:txBody>
      </p:sp>
      <p:graphicFrame>
        <p:nvGraphicFramePr>
          <p:cNvPr id="239" name="Google Shape;239;p42"/>
          <p:cNvGraphicFramePr/>
          <p:nvPr/>
        </p:nvGraphicFramePr>
        <p:xfrm>
          <a:off x="876300" y="438156"/>
          <a:ext cx="7391400" cy="3873900"/>
        </p:xfrm>
        <a:graphic>
          <a:graphicData uri="http://schemas.openxmlformats.org/drawingml/2006/table">
            <a:tbl>
              <a:tblPr>
                <a:noFill/>
                <a:tableStyleId>{94E3C680-A9E0-4566-B607-F769CD065787}</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1552200">
                <a:tc gridSpan="2">
                  <a:txBody>
                    <a:bodyPr/>
                    <a:lstStyle/>
                    <a:p>
                      <a:pPr marL="0" marR="0" lvl="0" indent="0" algn="l" rtl="0">
                        <a:lnSpc>
                          <a:spcPct val="100000"/>
                        </a:lnSpc>
                        <a:spcBef>
                          <a:spcPts val="0"/>
                        </a:spcBef>
                        <a:spcAft>
                          <a:spcPts val="0"/>
                        </a:spcAft>
                        <a:buClr>
                          <a:srgbClr val="000000"/>
                        </a:buClr>
                        <a:buFont typeface="Avenir"/>
                        <a:buNone/>
                      </a:pPr>
                      <a:r>
                        <a:rPr lang="en" sz="3500" u="none" strike="noStrike" cap="none">
                          <a:solidFill>
                            <a:srgbClr val="000000"/>
                          </a:solidFill>
                          <a:latin typeface="Avenir"/>
                          <a:ea typeface="Avenir"/>
                          <a:cs typeface="Avenir"/>
                          <a:sym typeface="Avenir"/>
                        </a:rPr>
                        <a:t>With Creative Commons licenses, you are free to…</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73900">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Copy</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Mix</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73900">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Share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Keep</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73900">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Edit</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1592A"/>
                        </a:buClr>
                        <a:buFont typeface="Avenir"/>
                        <a:buNone/>
                      </a:pPr>
                      <a:r>
                        <a:rPr lang="en" sz="3000" u="none" strike="noStrike" cap="none">
                          <a:solidFill>
                            <a:srgbClr val="F1592A"/>
                          </a:solidFill>
                          <a:latin typeface="Avenir"/>
                          <a:ea typeface="Avenir"/>
                          <a:cs typeface="Avenir"/>
                          <a:sym typeface="Avenir"/>
                        </a:rPr>
                        <a:t>Use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3"/>
          <p:cNvPicPr preferRelativeResize="0"/>
          <p:nvPr/>
        </p:nvPicPr>
        <p:blipFill rotWithShape="1">
          <a:blip r:embed="rId3">
            <a:alphaModFix/>
          </a:blip>
          <a:srcRect/>
          <a:stretch/>
        </p:blipFill>
        <p:spPr>
          <a:xfrm>
            <a:off x="24615" y="1600692"/>
            <a:ext cx="9080235" cy="19402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4"/>
          <p:cNvPicPr preferRelativeResize="0"/>
          <p:nvPr/>
        </p:nvPicPr>
        <p:blipFill rotWithShape="1">
          <a:blip r:embed="rId3">
            <a:alphaModFix/>
          </a:blip>
          <a:srcRect/>
          <a:stretch/>
        </p:blipFill>
        <p:spPr>
          <a:xfrm>
            <a:off x="853060" y="555391"/>
            <a:ext cx="7418045" cy="40231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ctrTitle"/>
          </p:nvPr>
        </p:nvSpPr>
        <p:spPr>
          <a:xfrm>
            <a:off x="396875" y="2368153"/>
            <a:ext cx="8691600" cy="1408500"/>
          </a:xfrm>
          <a:prstGeom prst="rect">
            <a:avLst/>
          </a:prstGeom>
          <a:noFill/>
          <a:ln>
            <a:noFill/>
          </a:ln>
        </p:spPr>
        <p:txBody>
          <a:bodyPr spcFirstLastPara="1" wrap="square" lIns="91425" tIns="0" rIns="45700" bIns="0" anchor="t" anchorCtr="0">
            <a:noAutofit/>
          </a:bodyPr>
          <a:lstStyle/>
          <a:p>
            <a:pPr marL="0" marR="0" lvl="0" indent="0" algn="l" rtl="0">
              <a:lnSpc>
                <a:spcPct val="100000"/>
              </a:lnSpc>
              <a:spcBef>
                <a:spcPts val="0"/>
              </a:spcBef>
              <a:spcAft>
                <a:spcPts val="0"/>
              </a:spcAft>
              <a:buClr>
                <a:srgbClr val="FFC700"/>
              </a:buClr>
              <a:buSzPts val="4700"/>
              <a:buFont typeface="Corbel"/>
              <a:buNone/>
            </a:pPr>
            <a:r>
              <a:rPr lang="en" sz="4700" b="1" i="0" u="none" strike="noStrike" cap="none">
                <a:solidFill>
                  <a:srgbClr val="FFC700"/>
                </a:solidFill>
                <a:latin typeface="Corbel"/>
                <a:ea typeface="Corbel"/>
                <a:cs typeface="Corbel"/>
                <a:sym typeface="Corbel"/>
              </a:rPr>
              <a:t>Copyright and Fair Use: A Brief Overview</a:t>
            </a:r>
            <a:endParaRPr/>
          </a:p>
        </p:txBody>
      </p:sp>
      <p:sp>
        <p:nvSpPr>
          <p:cNvPr id="136" name="Google Shape;136;p27"/>
          <p:cNvSpPr txBox="1">
            <a:spLocks noGrp="1"/>
          </p:cNvSpPr>
          <p:nvPr>
            <p:ph type="subTitle" idx="1"/>
          </p:nvPr>
        </p:nvSpPr>
        <p:spPr>
          <a:xfrm>
            <a:off x="685800" y="1371600"/>
            <a:ext cx="8077200" cy="1125300"/>
          </a:xfrm>
          <a:prstGeom prst="rect">
            <a:avLst/>
          </a:prstGeom>
          <a:noFill/>
          <a:ln>
            <a:noFill/>
          </a:ln>
        </p:spPr>
        <p:txBody>
          <a:bodyPr spcFirstLastPara="1" wrap="square" lIns="118850" tIns="0" rIns="45700" bIns="0" anchor="b" anchorCtr="0">
            <a:noAutofit/>
          </a:bodyPr>
          <a:lstStyle/>
          <a:p>
            <a:pPr marL="0" marR="0" lvl="0" indent="0" algn="l" rtl="0">
              <a:spcBef>
                <a:spcPts val="0"/>
              </a:spcBef>
              <a:spcAft>
                <a:spcPts val="0"/>
              </a:spcAft>
              <a:buClr>
                <a:schemeClr val="accent1"/>
              </a:buClr>
              <a:buSzPts val="1600"/>
              <a:buFont typeface="Noto Sans Symbols"/>
              <a:buNone/>
            </a:pPr>
            <a:endParaRPr sz="2000" b="0" i="0" u="none" strike="noStrike" cap="none">
              <a:solidFill>
                <a:srgbClr val="FFFFFF"/>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45"/>
          <p:cNvPicPr preferRelativeResize="0"/>
          <p:nvPr/>
        </p:nvPicPr>
        <p:blipFill rotWithShape="1">
          <a:blip r:embed="rId3">
            <a:alphaModFix/>
          </a:blip>
          <a:srcRect l="1457" t="37739" r="55662" b="12531"/>
          <a:stretch/>
        </p:blipFill>
        <p:spPr>
          <a:xfrm>
            <a:off x="0" y="1007098"/>
            <a:ext cx="3404499" cy="3158838"/>
          </a:xfrm>
          <a:prstGeom prst="rect">
            <a:avLst/>
          </a:prstGeom>
          <a:noFill/>
          <a:ln>
            <a:noFill/>
          </a:ln>
        </p:spPr>
      </p:pic>
      <p:pic>
        <p:nvPicPr>
          <p:cNvPr id="257" name="Google Shape;257;p45"/>
          <p:cNvPicPr preferRelativeResize="0"/>
          <p:nvPr/>
        </p:nvPicPr>
        <p:blipFill rotWithShape="1">
          <a:blip r:embed="rId4">
            <a:alphaModFix/>
          </a:blip>
          <a:srcRect t="22426" r="25144" b="31008"/>
          <a:stretch/>
        </p:blipFill>
        <p:spPr>
          <a:xfrm>
            <a:off x="3404500" y="1007100"/>
            <a:ext cx="5739501" cy="28561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6"/>
          <p:cNvPicPr preferRelativeResize="0"/>
          <p:nvPr/>
        </p:nvPicPr>
        <p:blipFill rotWithShape="1">
          <a:blip r:embed="rId3">
            <a:alphaModFix/>
          </a:blip>
          <a:srcRect/>
          <a:stretch/>
        </p:blipFill>
        <p:spPr>
          <a:xfrm>
            <a:off x="342900" y="885987"/>
            <a:ext cx="8424367" cy="33705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47"/>
          <p:cNvPicPr preferRelativeResize="0"/>
          <p:nvPr/>
        </p:nvPicPr>
        <p:blipFill rotWithShape="1">
          <a:blip r:embed="rId3">
            <a:alphaModFix/>
          </a:blip>
          <a:srcRect/>
          <a:stretch/>
        </p:blipFill>
        <p:spPr>
          <a:xfrm>
            <a:off x="323850" y="329671"/>
            <a:ext cx="8462315" cy="44729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p:nvPr/>
        </p:nvSpPr>
        <p:spPr>
          <a:xfrm>
            <a:off x="410725" y="569425"/>
            <a:ext cx="8373300" cy="40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What are the advantages of using a flexible Creative Commons license for your creative work?</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What might be a disadvantage?</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p:nvPr/>
        </p:nvSpPr>
        <p:spPr>
          <a:xfrm>
            <a:off x="1194250" y="454525"/>
            <a:ext cx="6550500" cy="3000000"/>
          </a:xfrm>
          <a:prstGeom prst="rect">
            <a:avLst/>
          </a:prstGeom>
          <a:noFill/>
          <a:ln>
            <a:noFill/>
          </a:ln>
        </p:spPr>
        <p:txBody>
          <a:bodyPr spcFirstLastPara="1" wrap="square" lIns="91425" tIns="91425" rIns="91425" bIns="91425" anchor="ctr" anchorCtr="0">
            <a:noAutofit/>
          </a:bodyPr>
          <a:lstStyle/>
          <a:p>
            <a:pPr marL="0" marR="431800" lvl="0" indent="0" algn="l" rtl="0">
              <a:lnSpc>
                <a:spcPct val="106250"/>
              </a:lnSpc>
              <a:spcBef>
                <a:spcPts val="0"/>
              </a:spcBef>
              <a:spcAft>
                <a:spcPts val="200"/>
              </a:spcAft>
              <a:buNone/>
            </a:pPr>
            <a:r>
              <a:rPr lang="en" sz="1800"/>
              <a:t>ANDREW R. CHOW, “</a:t>
            </a:r>
            <a:r>
              <a:rPr lang="en" sz="1800">
                <a:solidFill>
                  <a:schemeClr val="dk1"/>
                </a:solidFill>
              </a:rPr>
              <a:t>Copyright Case Over Richard Prince Instagram Show to Go Forward.” </a:t>
            </a:r>
            <a:r>
              <a:rPr lang="en" sz="1800" i="1">
                <a:solidFill>
                  <a:schemeClr val="dk1"/>
                </a:solidFill>
              </a:rPr>
              <a:t>New York Times</a:t>
            </a:r>
            <a:r>
              <a:rPr lang="en" sz="1800">
                <a:solidFill>
                  <a:schemeClr val="dk1"/>
                </a:solidFill>
              </a:rPr>
              <a:t>, JULY 20, 2017, </a:t>
            </a:r>
            <a:r>
              <a:rPr lang="en" sz="1800" u="sng">
                <a:solidFill>
                  <a:schemeClr val="hlink"/>
                </a:solidFill>
                <a:hlinkClick r:id="rId3"/>
              </a:rPr>
              <a:t>https://www.nytimes.com/2017/07/20/arts/design/richard-prince-instagram-copyright-lawsuit.html</a:t>
            </a:r>
            <a:r>
              <a:rPr lang="en" sz="1800"/>
              <a:t>.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p:nvPr/>
        </p:nvSpPr>
        <p:spPr>
          <a:xfrm>
            <a:off x="1205400" y="472375"/>
            <a:ext cx="67332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Glyn Moody, “</a:t>
            </a:r>
            <a:r>
              <a:rPr lang="en">
                <a:solidFill>
                  <a:schemeClr val="dk1"/>
                </a:solidFill>
              </a:rPr>
              <a:t>Festival uses CC-licensed pic without attribution, pays the price,” </a:t>
            </a:r>
            <a:r>
              <a:rPr lang="en" i="1">
                <a:solidFill>
                  <a:schemeClr val="dk1"/>
                </a:solidFill>
              </a:rPr>
              <a:t>Art TEchnica, </a:t>
            </a:r>
            <a:r>
              <a:rPr lang="en">
                <a:solidFill>
                  <a:schemeClr val="dk1"/>
                </a:solidFill>
              </a:rPr>
              <a:t>13 July 2016,</a:t>
            </a:r>
            <a:endParaRPr>
              <a:solidFill>
                <a:schemeClr val="dk1"/>
              </a:solidFill>
            </a:endParaRPr>
          </a:p>
          <a:p>
            <a:pPr marL="0" lvl="0" indent="0" algn="l" rtl="0">
              <a:spcBef>
                <a:spcPts val="0"/>
              </a:spcBef>
              <a:spcAft>
                <a:spcPts val="0"/>
              </a:spcAft>
              <a:buNone/>
            </a:pPr>
            <a:r>
              <a:rPr lang="en" u="sng">
                <a:solidFill>
                  <a:schemeClr val="hlink"/>
                </a:solidFill>
                <a:hlinkClick r:id="rId3"/>
              </a:rPr>
              <a:t>https://arstechnica.com/tech-policy/2016/07/creative-commons-photo-misused-lawsuit/</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“Software Copyright,” Wikipedia, </a:t>
            </a:r>
            <a:r>
              <a:rPr lang="en" u="sng">
                <a:solidFill>
                  <a:schemeClr val="hlink"/>
                </a:solidFill>
                <a:hlinkClick r:id="rId4"/>
              </a:rPr>
              <a:t>https://en.wikipedia.org/wiki/Software_copyright</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What is copyright?</a:t>
            </a:r>
            <a:endParaRPr/>
          </a:p>
        </p:txBody>
      </p:sp>
      <p:sp>
        <p:nvSpPr>
          <p:cNvPr id="142" name="Google Shape;142;p28"/>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0" algn="l" rtl="0">
              <a:lnSpc>
                <a:spcPct val="100000"/>
              </a:lnSpc>
              <a:spcBef>
                <a:spcPts val="0"/>
              </a:spcBef>
              <a:spcAft>
                <a:spcPts val="0"/>
              </a:spcAft>
              <a:buClr>
                <a:schemeClr val="accent1"/>
              </a:buClr>
              <a:buSzPts val="2560"/>
              <a:buFont typeface="Noto Sans Symbols"/>
              <a:buNone/>
            </a:pPr>
            <a:r>
              <a:rPr lang="en" sz="2400" b="0" i="0" u="none" strike="noStrike" cap="none">
                <a:solidFill>
                  <a:schemeClr val="dk1"/>
                </a:solidFill>
                <a:latin typeface="Corbel"/>
                <a:ea typeface="Corbel"/>
                <a:cs typeface="Corbel"/>
                <a:sym typeface="Corbel"/>
              </a:rPr>
              <a:t>Copyright is a collection of rights granted to artists, authors, musicians, and other creators of original works. Copyright laws seek to ensure that creative people benefit from their own creations. The laws protect against the unauthorized copying, distribution, and public performance of creative works. </a:t>
            </a:r>
            <a:endParaRPr sz="2400"/>
          </a:p>
          <a:p>
            <a:pPr marL="438150" marR="0" lvl="0" indent="0" algn="l" rtl="0">
              <a:lnSpc>
                <a:spcPct val="100000"/>
              </a:lnSpc>
              <a:spcBef>
                <a:spcPts val="0"/>
              </a:spcBef>
              <a:spcAft>
                <a:spcPts val="0"/>
              </a:spcAft>
              <a:buClr>
                <a:schemeClr val="accent1"/>
              </a:buClr>
              <a:buSzPts val="2560"/>
              <a:buFont typeface="Noto Sans Symbols"/>
              <a:buNone/>
            </a:pPr>
            <a:endParaRPr sz="2400" b="0" i="0" u="none" strike="noStrike" cap="none">
              <a:solidFill>
                <a:schemeClr val="dk1"/>
              </a:solidFill>
              <a:latin typeface="Corbel"/>
              <a:ea typeface="Corbel"/>
              <a:cs typeface="Corbel"/>
              <a:sym typeface="Corbel"/>
            </a:endParaRPr>
          </a:p>
          <a:p>
            <a:pPr marL="438150" marR="0" lvl="0" indent="0" algn="r" rtl="0">
              <a:lnSpc>
                <a:spcPct val="100000"/>
              </a:lnSpc>
              <a:spcBef>
                <a:spcPts val="0"/>
              </a:spcBef>
              <a:spcAft>
                <a:spcPts val="0"/>
              </a:spcAft>
              <a:buClr>
                <a:schemeClr val="accent1"/>
              </a:buClr>
              <a:buSzPts val="2560"/>
              <a:buFont typeface="Noto Sans Symbols"/>
              <a:buNone/>
            </a:pPr>
            <a:r>
              <a:rPr lang="en" sz="2400" b="0" i="0" u="none" strike="noStrike" cap="none">
                <a:solidFill>
                  <a:schemeClr val="dk1"/>
                </a:solidFill>
                <a:latin typeface="Corbel"/>
                <a:ea typeface="Corbel"/>
                <a:cs typeface="Corbel"/>
                <a:sym typeface="Corbel"/>
              </a:rPr>
              <a:t>--</a:t>
            </a:r>
            <a:r>
              <a:rPr lang="en" sz="2400" b="0" i="1" u="none" strike="noStrike" cap="none">
                <a:solidFill>
                  <a:schemeClr val="dk1"/>
                </a:solidFill>
                <a:latin typeface="Corbel"/>
                <a:ea typeface="Corbel"/>
                <a:cs typeface="Corbel"/>
                <a:sym typeface="Corbel"/>
              </a:rPr>
              <a:t>World Book Online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19075" y="-4762"/>
            <a:ext cx="8474100" cy="10704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050"/>
              <a:buFont typeface="Corbel"/>
              <a:buNone/>
            </a:pPr>
            <a:r>
              <a:rPr lang="en" sz="4050" b="1" i="0" u="none" strike="noStrike" cap="none">
                <a:solidFill>
                  <a:srgbClr val="FFC700"/>
                </a:solidFill>
                <a:latin typeface="Corbel"/>
                <a:ea typeface="Corbel"/>
                <a:cs typeface="Corbel"/>
                <a:sym typeface="Corbel"/>
              </a:rPr>
              <a:t>What is protected by U.S. copyright?</a:t>
            </a:r>
            <a:endParaRPr/>
          </a:p>
        </p:txBody>
      </p:sp>
      <p:sp>
        <p:nvSpPr>
          <p:cNvPr id="148" name="Google Shape;148;p29"/>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2400"/>
              <a:buFont typeface="Noto Sans Symbols"/>
              <a:buNone/>
            </a:pPr>
            <a:r>
              <a:rPr lang="en" sz="3000" i="0" u="none" strike="noStrike" cap="none">
                <a:solidFill>
                  <a:schemeClr val="dk1"/>
                </a:solidFill>
              </a:rPr>
              <a:t>1</a:t>
            </a:r>
            <a:r>
              <a:rPr lang="en" sz="3000" b="0" i="0" u="none" strike="noStrike" cap="none">
                <a:solidFill>
                  <a:schemeClr val="dk1"/>
                </a:solidFill>
                <a:latin typeface="Corbel"/>
                <a:ea typeface="Corbel"/>
                <a:cs typeface="Corbel"/>
                <a:sym typeface="Corbel"/>
              </a:rPr>
              <a:t>. </a:t>
            </a:r>
            <a:r>
              <a:rPr lang="en" sz="2400" b="0" i="0" u="none" strike="noStrike" cap="none">
                <a:solidFill>
                  <a:schemeClr val="dk1"/>
                </a:solidFill>
                <a:latin typeface="Corbel"/>
                <a:ea typeface="Corbel"/>
                <a:cs typeface="Corbel"/>
                <a:sym typeface="Corbel"/>
              </a:rPr>
              <a:t>Literary works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2. Musical works, including any accompanying words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3. Dramatic works, including any accompanying music</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4. Pantomimes and choreographic works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5. Pictorial, graphic, and sculptural works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6. Motion pictures and other audiovisual works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7. Sound recordings</a:t>
            </a:r>
            <a:endParaRPr sz="2400"/>
          </a:p>
          <a:p>
            <a:pPr marL="438150" marR="0" lvl="0" indent="-319087" algn="l"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8. Architectural works</a:t>
            </a:r>
            <a:endParaRPr sz="2400"/>
          </a:p>
          <a:p>
            <a:pPr marL="438150" marR="0" lvl="0" indent="-319087" algn="l" rtl="0">
              <a:lnSpc>
                <a:spcPct val="80000"/>
              </a:lnSpc>
              <a:spcBef>
                <a:spcPts val="0"/>
              </a:spcBef>
              <a:spcAft>
                <a:spcPts val="0"/>
              </a:spcAft>
              <a:buClr>
                <a:schemeClr val="accent1"/>
              </a:buClr>
              <a:buSzPts val="2400"/>
              <a:buFont typeface="Noto Sans Symbols"/>
              <a:buNone/>
            </a:pPr>
            <a:endParaRPr sz="2400" b="0" i="0" u="none" strike="noStrike" cap="none">
              <a:solidFill>
                <a:schemeClr val="dk1"/>
              </a:solidFill>
              <a:latin typeface="Corbel"/>
              <a:ea typeface="Corbel"/>
              <a:cs typeface="Corbel"/>
              <a:sym typeface="Corbel"/>
            </a:endParaRPr>
          </a:p>
          <a:p>
            <a:pPr marL="438150" marR="0" lvl="0" indent="-319087" algn="r" rtl="0">
              <a:lnSpc>
                <a:spcPct val="80000"/>
              </a:lnSpc>
              <a:spcBef>
                <a:spcPts val="0"/>
              </a:spcBef>
              <a:spcAft>
                <a:spcPts val="0"/>
              </a:spcAft>
              <a:buClr>
                <a:schemeClr val="accent1"/>
              </a:buClr>
              <a:buSzPts val="2400"/>
              <a:buFont typeface="Noto Sans Symbols"/>
              <a:buNone/>
            </a:pPr>
            <a:r>
              <a:rPr lang="en" sz="2400" b="0" i="0" u="none" strike="noStrike" cap="none">
                <a:solidFill>
                  <a:schemeClr val="dk1"/>
                </a:solidFill>
                <a:latin typeface="Corbel"/>
                <a:ea typeface="Corbel"/>
                <a:cs typeface="Corbel"/>
                <a:sym typeface="Corbel"/>
              </a:rPr>
              <a:t>--</a:t>
            </a:r>
            <a:r>
              <a:rPr lang="en" sz="2400" b="0" i="1" u="none" strike="noStrike" cap="none">
                <a:solidFill>
                  <a:schemeClr val="dk1"/>
                </a:solidFill>
                <a:latin typeface="Corbel"/>
                <a:ea typeface="Corbel"/>
                <a:cs typeface="Corbel"/>
                <a:sym typeface="Corbel"/>
              </a:rPr>
              <a:t>United States Copyright Office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219075" y="114300"/>
            <a:ext cx="86868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050"/>
              <a:buFont typeface="Corbel"/>
              <a:buNone/>
            </a:pPr>
            <a:r>
              <a:rPr lang="en" sz="4050" b="1" i="0" u="none" strike="noStrike" cap="none">
                <a:solidFill>
                  <a:srgbClr val="FFC700"/>
                </a:solidFill>
                <a:latin typeface="Corbel"/>
                <a:ea typeface="Corbel"/>
                <a:cs typeface="Corbel"/>
                <a:sym typeface="Corbel"/>
              </a:rPr>
              <a:t>What is not protected by copyright?</a:t>
            </a:r>
            <a:endParaRPr/>
          </a:p>
        </p:txBody>
      </p:sp>
      <p:sp>
        <p:nvSpPr>
          <p:cNvPr id="154" name="Google Shape;154;p30"/>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600"/>
              <a:buFont typeface="Arial"/>
              <a:buChar char="•"/>
            </a:pPr>
            <a:r>
              <a:rPr lang="en" sz="1600" b="0" i="0" u="none" strike="noStrike" cap="none">
                <a:solidFill>
                  <a:schemeClr val="dk1"/>
                </a:solidFill>
                <a:latin typeface="Corbel"/>
                <a:ea typeface="Corbel"/>
                <a:cs typeface="Corbel"/>
                <a:sym typeface="Corbel"/>
              </a:rPr>
              <a:t>Works that have not been fixed in a tangible form of expression (for example, choreographic works that have  not been notated or recorded, or improvisational speeches or performances that have not been written or recorded)</a:t>
            </a:r>
            <a:endParaRPr sz="1600"/>
          </a:p>
          <a:p>
            <a:pPr marL="438150" marR="0" lvl="0" indent="-319087" algn="l" rtl="0">
              <a:lnSpc>
                <a:spcPct val="80000"/>
              </a:lnSpc>
              <a:spcBef>
                <a:spcPts val="0"/>
              </a:spcBef>
              <a:spcAft>
                <a:spcPts val="0"/>
              </a:spcAft>
              <a:buClr>
                <a:schemeClr val="accent1"/>
              </a:buClr>
              <a:buSzPts val="1600"/>
              <a:buFont typeface="Arial"/>
              <a:buChar char="•"/>
            </a:pPr>
            <a:r>
              <a:rPr lang="en" sz="1600" b="0" i="0" u="none" strike="noStrike" cap="none">
                <a:solidFill>
                  <a:schemeClr val="dk1"/>
                </a:solidFill>
                <a:latin typeface="Corbel"/>
                <a:ea typeface="Corbel"/>
                <a:cs typeface="Corbel"/>
                <a:sym typeface="Corbel"/>
              </a:rPr>
              <a:t>Titles, names, short phrases, and slogans; familiar symbols or designs; mere variations of typographic ornamentation, lettering, or coloring; mere listings of ingredients  or contents</a:t>
            </a:r>
            <a:endParaRPr sz="1600"/>
          </a:p>
          <a:p>
            <a:pPr marL="438150" marR="0" lvl="0" indent="-319087" algn="l" rtl="0">
              <a:lnSpc>
                <a:spcPct val="80000"/>
              </a:lnSpc>
              <a:spcBef>
                <a:spcPts val="0"/>
              </a:spcBef>
              <a:spcAft>
                <a:spcPts val="0"/>
              </a:spcAft>
              <a:buClr>
                <a:schemeClr val="accent1"/>
              </a:buClr>
              <a:buSzPts val="1600"/>
              <a:buFont typeface="Arial"/>
              <a:buChar char="•"/>
            </a:pPr>
            <a:r>
              <a:rPr lang="en" sz="1600" b="0" i="0" u="none" strike="noStrike" cap="none">
                <a:solidFill>
                  <a:schemeClr val="dk1"/>
                </a:solidFill>
                <a:latin typeface="Corbel"/>
                <a:ea typeface="Corbel"/>
                <a:cs typeface="Corbel"/>
                <a:sym typeface="Corbel"/>
              </a:rPr>
              <a:t>Ideas, procedures, methods, systems, processes, concepts, principles, discoveries, or devices, as distinguished from a description, explanation, or illustration </a:t>
            </a:r>
            <a:endParaRPr sz="1600"/>
          </a:p>
          <a:p>
            <a:pPr marL="438150" marR="0" lvl="0" indent="-319087" algn="l" rtl="0">
              <a:lnSpc>
                <a:spcPct val="80000"/>
              </a:lnSpc>
              <a:spcBef>
                <a:spcPts val="0"/>
              </a:spcBef>
              <a:spcAft>
                <a:spcPts val="0"/>
              </a:spcAft>
              <a:buClr>
                <a:schemeClr val="accent1"/>
              </a:buClr>
              <a:buSzPts val="1600"/>
              <a:buFont typeface="Arial"/>
              <a:buChar char="•"/>
            </a:pPr>
            <a:r>
              <a:rPr lang="en" sz="1600" b="0" i="0" u="none" strike="noStrike" cap="none">
                <a:solidFill>
                  <a:schemeClr val="dk1"/>
                </a:solidFill>
                <a:latin typeface="Corbel"/>
                <a:ea typeface="Corbel"/>
                <a:cs typeface="Corbel"/>
                <a:sym typeface="Corbel"/>
              </a:rPr>
              <a:t>Works consisting entirely of information that is common property and containing no original authorship (for example: standard calendars, height and weight charts, tape measures and rulers, and lists or tables taken from public documents or other common sources)</a:t>
            </a:r>
            <a:endParaRPr sz="1600"/>
          </a:p>
          <a:p>
            <a:pPr marL="438150" marR="0" lvl="0" indent="-319087" algn="l" rtl="0">
              <a:lnSpc>
                <a:spcPct val="80000"/>
              </a:lnSpc>
              <a:spcBef>
                <a:spcPts val="0"/>
              </a:spcBef>
              <a:spcAft>
                <a:spcPts val="0"/>
              </a:spcAft>
              <a:buClr>
                <a:schemeClr val="accent1"/>
              </a:buClr>
              <a:buSzPts val="1600"/>
              <a:buFont typeface="Noto Sans Symbols"/>
              <a:buNone/>
            </a:pPr>
            <a:endParaRPr sz="1600" b="0" i="0" u="none" strike="noStrike" cap="none">
              <a:solidFill>
                <a:schemeClr val="dk1"/>
              </a:solidFill>
              <a:latin typeface="Corbel"/>
              <a:ea typeface="Corbel"/>
              <a:cs typeface="Corbel"/>
              <a:sym typeface="Corbel"/>
            </a:endParaRPr>
          </a:p>
          <a:p>
            <a:pPr marL="438150" marR="0" lvl="0" indent="-319087" algn="r" rtl="0">
              <a:lnSpc>
                <a:spcPct val="80000"/>
              </a:lnSpc>
              <a:spcBef>
                <a:spcPts val="0"/>
              </a:spcBef>
              <a:spcAft>
                <a:spcPts val="0"/>
              </a:spcAft>
              <a:buClr>
                <a:schemeClr val="accent1"/>
              </a:buClr>
              <a:buSzPts val="1600"/>
              <a:buFont typeface="Noto Sans Symbols"/>
              <a:buNone/>
            </a:pPr>
            <a:r>
              <a:rPr lang="en" sz="1600" b="0" i="0" u="none" strike="noStrike" cap="none">
                <a:solidFill>
                  <a:schemeClr val="dk1"/>
                </a:solidFill>
                <a:latin typeface="Corbel"/>
                <a:ea typeface="Corbel"/>
                <a:cs typeface="Corbel"/>
                <a:sym typeface="Corbel"/>
              </a:rPr>
              <a:t>--</a:t>
            </a:r>
            <a:r>
              <a:rPr lang="en" sz="1600" b="0" i="1" u="none" strike="noStrike" cap="none">
                <a:solidFill>
                  <a:schemeClr val="dk1"/>
                </a:solidFill>
                <a:latin typeface="Corbel"/>
                <a:ea typeface="Corbel"/>
                <a:cs typeface="Corbel"/>
                <a:sym typeface="Corbel"/>
              </a:rPr>
              <a:t>United States Copyright Office</a:t>
            </a:r>
            <a:endParaRPr sz="1600"/>
          </a:p>
          <a:p>
            <a:pPr marL="438150" marR="0" lvl="0" indent="-217487" algn="l" rtl="0">
              <a:spcBef>
                <a:spcPts val="0"/>
              </a:spcBef>
              <a:spcAft>
                <a:spcPts val="0"/>
              </a:spcAft>
              <a:buClr>
                <a:schemeClr val="accent1"/>
              </a:buClr>
              <a:buSzPts val="1600"/>
              <a:buFont typeface="Noto Sans Symbols"/>
              <a:buNone/>
            </a:pPr>
            <a:endParaRPr sz="1600" b="0" i="1" u="none">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What is the public domain?</a:t>
            </a:r>
            <a:endParaRPr/>
          </a:p>
        </p:txBody>
      </p:sp>
      <p:sp>
        <p:nvSpPr>
          <p:cNvPr id="160" name="Google Shape;160;p31"/>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0" algn="l" rtl="0">
              <a:lnSpc>
                <a:spcPct val="100000"/>
              </a:lnSpc>
              <a:spcBef>
                <a:spcPts val="0"/>
              </a:spcBef>
              <a:spcAft>
                <a:spcPts val="0"/>
              </a:spcAft>
              <a:buClr>
                <a:schemeClr val="accent1"/>
              </a:buClr>
              <a:buSzPts val="2560"/>
              <a:buFont typeface="Noto Sans Symbols"/>
              <a:buNone/>
            </a:pPr>
            <a:r>
              <a:rPr lang="en" sz="3000" b="0" i="0" u="none">
                <a:solidFill>
                  <a:schemeClr val="dk1"/>
                </a:solidFill>
                <a:latin typeface="Corbel"/>
                <a:ea typeface="Corbel"/>
                <a:cs typeface="Corbel"/>
                <a:sym typeface="Corbel"/>
              </a:rPr>
              <a:t>A work of authorship is in the “public domain” if it is no longer under copyright protection or if it failed to meet the requirements for copyright protection. Works in the public domain may be used freely without the permission of the former copyright owner. </a:t>
            </a:r>
            <a:endParaRPr sz="3000"/>
          </a:p>
          <a:p>
            <a:pPr marL="438150" marR="0" lvl="0" indent="0" algn="l" rtl="0">
              <a:lnSpc>
                <a:spcPct val="100000"/>
              </a:lnSpc>
              <a:spcBef>
                <a:spcPts val="0"/>
              </a:spcBef>
              <a:spcAft>
                <a:spcPts val="0"/>
              </a:spcAft>
              <a:buClr>
                <a:schemeClr val="accent1"/>
              </a:buClr>
              <a:buSzPts val="2560"/>
              <a:buFont typeface="Noto Sans Symbols"/>
              <a:buNone/>
            </a:pPr>
            <a:endParaRPr sz="3000" b="0" i="0" u="none">
              <a:solidFill>
                <a:schemeClr val="dk1"/>
              </a:solidFill>
              <a:latin typeface="Corbel"/>
              <a:ea typeface="Corbel"/>
              <a:cs typeface="Corbel"/>
              <a:sym typeface="Corbel"/>
            </a:endParaRPr>
          </a:p>
          <a:p>
            <a:pPr marL="438150" marR="0" lvl="0" indent="0" algn="r" rtl="0">
              <a:lnSpc>
                <a:spcPct val="100000"/>
              </a:lnSpc>
              <a:spcBef>
                <a:spcPts val="0"/>
              </a:spcBef>
              <a:spcAft>
                <a:spcPts val="0"/>
              </a:spcAft>
              <a:buClr>
                <a:schemeClr val="accent1"/>
              </a:buClr>
              <a:buSzPts val="2560"/>
              <a:buFont typeface="Noto Sans Symbols"/>
              <a:buNone/>
            </a:pPr>
            <a:r>
              <a:rPr lang="en" sz="3000" b="0" i="0" u="none">
                <a:solidFill>
                  <a:schemeClr val="dk1"/>
                </a:solidFill>
                <a:latin typeface="Corbel"/>
                <a:ea typeface="Corbel"/>
                <a:cs typeface="Corbel"/>
                <a:sym typeface="Corbel"/>
              </a:rPr>
              <a:t>--</a:t>
            </a:r>
            <a:r>
              <a:rPr lang="en" sz="3000" b="0" i="1" u="none">
                <a:solidFill>
                  <a:schemeClr val="dk1"/>
                </a:solidFill>
                <a:latin typeface="Corbel"/>
                <a:ea typeface="Corbel"/>
                <a:cs typeface="Corbel"/>
                <a:sym typeface="Corbel"/>
              </a:rPr>
              <a:t>United States Copyright Office</a:t>
            </a:r>
            <a:endParaRPr sz="3000"/>
          </a:p>
          <a:p>
            <a:pPr marL="438150" marR="0" lvl="0" indent="-156527" algn="l" rtl="0">
              <a:spcBef>
                <a:spcPts val="0"/>
              </a:spcBef>
              <a:spcAft>
                <a:spcPts val="0"/>
              </a:spcAft>
              <a:buClr>
                <a:schemeClr val="accent1"/>
              </a:buClr>
              <a:buSzPts val="2560"/>
              <a:buFont typeface="Noto Sans Symbols"/>
              <a:buNone/>
            </a:pPr>
            <a:endParaRPr sz="3200" b="0" i="1" u="none">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What is fair use?</a:t>
            </a:r>
            <a:endParaRPr/>
          </a:p>
        </p:txBody>
      </p:sp>
      <p:sp>
        <p:nvSpPr>
          <p:cNvPr id="166" name="Google Shape;166;p32"/>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0" algn="l" rtl="0">
              <a:lnSpc>
                <a:spcPct val="80000"/>
              </a:lnSpc>
              <a:spcBef>
                <a:spcPts val="0"/>
              </a:spcBef>
              <a:spcAft>
                <a:spcPts val="0"/>
              </a:spcAft>
              <a:buClr>
                <a:schemeClr val="accent1"/>
              </a:buClr>
              <a:buSzPts val="1760"/>
              <a:buFont typeface="Noto Sans Symbols"/>
              <a:buNone/>
            </a:pPr>
            <a:r>
              <a:rPr lang="en" sz="1800" b="0" i="0" u="none">
                <a:solidFill>
                  <a:schemeClr val="dk1"/>
                </a:solidFill>
                <a:latin typeface="Corbel"/>
                <a:ea typeface="Corbel"/>
                <a:cs typeface="Corbel"/>
                <a:sym typeface="Corbel"/>
              </a:rPr>
              <a:t>Section 107 contains a list of the various purposes for which the reproduction of a particular work may be considered fair, such as criticism, comment, news reporting, teaching, scholarship, and research. Section 107 also sets out four factors to be considered in determining whether or not a particular use is fair: </a:t>
            </a:r>
            <a:endParaRPr sz="1800"/>
          </a:p>
          <a:p>
            <a:pPr marL="438150" marR="0" lvl="0" indent="0" algn="l" rtl="0">
              <a:lnSpc>
                <a:spcPct val="80000"/>
              </a:lnSpc>
              <a:spcBef>
                <a:spcPts val="0"/>
              </a:spcBef>
              <a:spcAft>
                <a:spcPts val="0"/>
              </a:spcAft>
              <a:buClr>
                <a:schemeClr val="accent1"/>
              </a:buClr>
              <a:buSzPts val="1760"/>
              <a:buFont typeface="Noto Sans Symbols"/>
              <a:buNone/>
            </a:pPr>
            <a:endParaRPr sz="1800" b="0" i="0" u="none">
              <a:solidFill>
                <a:schemeClr val="dk1"/>
              </a:solidFill>
              <a:latin typeface="Corbel"/>
              <a:ea typeface="Corbel"/>
              <a:cs typeface="Corbel"/>
              <a:sym typeface="Corbel"/>
            </a:endParaRPr>
          </a:p>
          <a:p>
            <a:pPr marL="438150" marR="0" lvl="0" indent="-2540" algn="l" rtl="0">
              <a:lnSpc>
                <a:spcPct val="80000"/>
              </a:lnSpc>
              <a:spcBef>
                <a:spcPts val="0"/>
              </a:spcBef>
              <a:spcAft>
                <a:spcPts val="0"/>
              </a:spcAft>
              <a:buClr>
                <a:schemeClr val="accent1"/>
              </a:buClr>
              <a:buSzPts val="1800"/>
              <a:buFont typeface="Arial"/>
              <a:buChar char="•"/>
            </a:pPr>
            <a:r>
              <a:rPr lang="en" sz="1800" b="0" i="0" u="none">
                <a:solidFill>
                  <a:schemeClr val="dk1"/>
                </a:solidFill>
                <a:latin typeface="Corbel"/>
                <a:ea typeface="Corbel"/>
                <a:cs typeface="Corbel"/>
                <a:sym typeface="Corbel"/>
              </a:rPr>
              <a:t>The </a:t>
            </a:r>
            <a:r>
              <a:rPr lang="en" sz="1800" b="1" i="0" u="none">
                <a:solidFill>
                  <a:schemeClr val="dk1"/>
                </a:solidFill>
                <a:latin typeface="Corbel"/>
                <a:ea typeface="Corbel"/>
                <a:cs typeface="Corbel"/>
                <a:sym typeface="Corbel"/>
              </a:rPr>
              <a:t>purpose</a:t>
            </a:r>
            <a:r>
              <a:rPr lang="en" sz="1800" b="0" i="0" u="none">
                <a:solidFill>
                  <a:schemeClr val="dk1"/>
                </a:solidFill>
                <a:latin typeface="Corbel"/>
                <a:ea typeface="Corbel"/>
                <a:cs typeface="Corbel"/>
                <a:sym typeface="Corbel"/>
              </a:rPr>
              <a:t> and character of the use, including whether such use is of commercial nature or is for nonprofit educational purposes</a:t>
            </a:r>
            <a:endParaRPr sz="1800"/>
          </a:p>
          <a:p>
            <a:pPr marL="438150" marR="0" lvl="0" indent="-2540" algn="l" rtl="0">
              <a:lnSpc>
                <a:spcPct val="80000"/>
              </a:lnSpc>
              <a:spcBef>
                <a:spcPts val="0"/>
              </a:spcBef>
              <a:spcAft>
                <a:spcPts val="0"/>
              </a:spcAft>
              <a:buClr>
                <a:schemeClr val="accent1"/>
              </a:buClr>
              <a:buSzPts val="1800"/>
              <a:buFont typeface="Arial"/>
              <a:buChar char="•"/>
            </a:pPr>
            <a:r>
              <a:rPr lang="en" sz="1800" b="0" i="0" u="none">
                <a:solidFill>
                  <a:schemeClr val="dk1"/>
                </a:solidFill>
                <a:latin typeface="Corbel"/>
                <a:ea typeface="Corbel"/>
                <a:cs typeface="Corbel"/>
                <a:sym typeface="Corbel"/>
              </a:rPr>
              <a:t>The </a:t>
            </a:r>
            <a:r>
              <a:rPr lang="en" sz="1800" b="1" i="0" u="none">
                <a:solidFill>
                  <a:schemeClr val="dk1"/>
                </a:solidFill>
                <a:latin typeface="Corbel"/>
                <a:ea typeface="Corbel"/>
                <a:cs typeface="Corbel"/>
                <a:sym typeface="Corbel"/>
              </a:rPr>
              <a:t>nature</a:t>
            </a:r>
            <a:r>
              <a:rPr lang="en" sz="1800" b="0" i="0" u="none">
                <a:solidFill>
                  <a:schemeClr val="dk1"/>
                </a:solidFill>
                <a:latin typeface="Corbel"/>
                <a:ea typeface="Corbel"/>
                <a:cs typeface="Corbel"/>
                <a:sym typeface="Corbel"/>
              </a:rPr>
              <a:t> of the copyrighted work</a:t>
            </a:r>
            <a:endParaRPr sz="1800"/>
          </a:p>
          <a:p>
            <a:pPr marL="438150" marR="0" lvl="0" indent="-2540" algn="l" rtl="0">
              <a:lnSpc>
                <a:spcPct val="80000"/>
              </a:lnSpc>
              <a:spcBef>
                <a:spcPts val="0"/>
              </a:spcBef>
              <a:spcAft>
                <a:spcPts val="0"/>
              </a:spcAft>
              <a:buClr>
                <a:schemeClr val="accent1"/>
              </a:buClr>
              <a:buSzPts val="1800"/>
              <a:buFont typeface="Arial"/>
              <a:buChar char="•"/>
            </a:pPr>
            <a:r>
              <a:rPr lang="en" sz="1800" b="0" i="0" u="none">
                <a:solidFill>
                  <a:schemeClr val="dk1"/>
                </a:solidFill>
                <a:latin typeface="Corbel"/>
                <a:ea typeface="Corbel"/>
                <a:cs typeface="Corbel"/>
                <a:sym typeface="Corbel"/>
              </a:rPr>
              <a:t>The </a:t>
            </a:r>
            <a:r>
              <a:rPr lang="en" sz="1800" b="1" i="0" u="none">
                <a:solidFill>
                  <a:schemeClr val="dk1"/>
                </a:solidFill>
                <a:latin typeface="Corbel"/>
                <a:ea typeface="Corbel"/>
                <a:cs typeface="Corbel"/>
                <a:sym typeface="Corbel"/>
              </a:rPr>
              <a:t>amount</a:t>
            </a:r>
            <a:r>
              <a:rPr lang="en" sz="1800" b="0" i="0" u="none">
                <a:solidFill>
                  <a:schemeClr val="dk1"/>
                </a:solidFill>
                <a:latin typeface="Corbel"/>
                <a:ea typeface="Corbel"/>
                <a:cs typeface="Corbel"/>
                <a:sym typeface="Corbel"/>
              </a:rPr>
              <a:t> and substantiality of the portion used in relation to the copyrighted work as a whole </a:t>
            </a:r>
            <a:endParaRPr sz="1800"/>
          </a:p>
          <a:p>
            <a:pPr marL="438150" marR="0" lvl="0" indent="-2540" algn="l" rtl="0">
              <a:lnSpc>
                <a:spcPct val="80000"/>
              </a:lnSpc>
              <a:spcBef>
                <a:spcPts val="0"/>
              </a:spcBef>
              <a:spcAft>
                <a:spcPts val="0"/>
              </a:spcAft>
              <a:buClr>
                <a:schemeClr val="accent1"/>
              </a:buClr>
              <a:buSzPts val="1800"/>
              <a:buFont typeface="Arial"/>
              <a:buChar char="•"/>
            </a:pPr>
            <a:r>
              <a:rPr lang="en" sz="1800" b="0" i="0" u="none">
                <a:solidFill>
                  <a:schemeClr val="dk1"/>
                </a:solidFill>
                <a:latin typeface="Corbel"/>
                <a:ea typeface="Corbel"/>
                <a:cs typeface="Corbel"/>
                <a:sym typeface="Corbel"/>
              </a:rPr>
              <a:t>The </a:t>
            </a:r>
            <a:r>
              <a:rPr lang="en" sz="1800" b="1" i="0" u="none">
                <a:solidFill>
                  <a:schemeClr val="dk1"/>
                </a:solidFill>
                <a:latin typeface="Corbel"/>
                <a:ea typeface="Corbel"/>
                <a:cs typeface="Corbel"/>
                <a:sym typeface="Corbel"/>
              </a:rPr>
              <a:t>effect</a:t>
            </a:r>
            <a:r>
              <a:rPr lang="en" sz="1800" b="0" i="0" u="none">
                <a:solidFill>
                  <a:schemeClr val="dk1"/>
                </a:solidFill>
                <a:latin typeface="Corbel"/>
                <a:ea typeface="Corbel"/>
                <a:cs typeface="Corbel"/>
                <a:sym typeface="Corbel"/>
              </a:rPr>
              <a:t> of the use upon the potential market for, or value of, the copyrighted work </a:t>
            </a:r>
            <a:endParaRPr sz="1800"/>
          </a:p>
          <a:p>
            <a:pPr marL="438150" marR="0" lvl="0" indent="-207327" algn="l" rtl="0">
              <a:spcBef>
                <a:spcPts val="0"/>
              </a:spcBef>
              <a:spcAft>
                <a:spcPts val="0"/>
              </a:spcAft>
              <a:buClr>
                <a:schemeClr val="accent1"/>
              </a:buClr>
              <a:buSzPts val="1760"/>
              <a:buFont typeface="Noto Sans Symbols"/>
              <a:buNone/>
            </a:pPr>
            <a:endParaRPr sz="1800" b="0" i="0" u="none">
              <a:solidFill>
                <a:schemeClr val="dk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Fair Use</a:t>
            </a:r>
            <a:endParaRPr/>
          </a:p>
        </p:txBody>
      </p:sp>
      <p:sp>
        <p:nvSpPr>
          <p:cNvPr id="172" name="Google Shape;172;p33"/>
          <p:cNvSpPr txBox="1">
            <a:spLocks noGrp="1"/>
          </p:cNvSpPr>
          <p:nvPr>
            <p:ph type="body" idx="1"/>
          </p:nvPr>
        </p:nvSpPr>
        <p:spPr>
          <a:xfrm>
            <a:off x="457200" y="1331119"/>
            <a:ext cx="8229600" cy="3469500"/>
          </a:xfrm>
          <a:prstGeom prst="rect">
            <a:avLst/>
          </a:prstGeom>
          <a:noFill/>
          <a:ln>
            <a:noFill/>
          </a:ln>
        </p:spPr>
        <p:txBody>
          <a:bodyPr spcFirstLastPara="1" wrap="square" lIns="54850" tIns="91425" rIns="91425" bIns="45700" anchor="t" anchorCtr="0">
            <a:noAutofit/>
          </a:bodyPr>
          <a:lstStyle/>
          <a:p>
            <a:pPr marL="438150" marR="0" lvl="0" indent="-347027" algn="l" rtl="0">
              <a:lnSpc>
                <a:spcPct val="100000"/>
              </a:lnSpc>
              <a:spcBef>
                <a:spcPts val="0"/>
              </a:spcBef>
              <a:spcAft>
                <a:spcPts val="0"/>
              </a:spcAft>
              <a:buClr>
                <a:schemeClr val="accent1"/>
              </a:buClr>
              <a:buSzPts val="3000"/>
              <a:buFont typeface="Noto Sans Symbols"/>
              <a:buChar char="◼"/>
            </a:pPr>
            <a:r>
              <a:rPr lang="en" sz="3000" b="0" i="0" u="none">
                <a:solidFill>
                  <a:schemeClr val="dk1"/>
                </a:solidFill>
                <a:latin typeface="Corbel"/>
                <a:ea typeface="Corbel"/>
                <a:cs typeface="Corbel"/>
                <a:sym typeface="Corbel"/>
              </a:rPr>
              <a:t>The distinction between fair use and infringement may be unclear and not easily defined. There is no specific number of words, lines, or notes that may safely be taken without permission. </a:t>
            </a:r>
            <a:endParaRPr sz="3000"/>
          </a:p>
          <a:p>
            <a:pPr marL="438150" marR="0" lvl="0" indent="-319087" algn="l" rtl="0">
              <a:lnSpc>
                <a:spcPct val="100000"/>
              </a:lnSpc>
              <a:spcBef>
                <a:spcPts val="0"/>
              </a:spcBef>
              <a:spcAft>
                <a:spcPts val="0"/>
              </a:spcAft>
              <a:buClr>
                <a:schemeClr val="accent1"/>
              </a:buClr>
              <a:buSzPts val="2560"/>
              <a:buFont typeface="Noto Sans Symbols"/>
              <a:buChar char="◼"/>
            </a:pPr>
            <a:r>
              <a:rPr lang="en" sz="3000" b="0" i="0" u="none">
                <a:solidFill>
                  <a:schemeClr val="dk1"/>
                </a:solidFill>
                <a:latin typeface="Corbel"/>
                <a:ea typeface="Corbel"/>
                <a:cs typeface="Corbel"/>
                <a:sym typeface="Corbel"/>
              </a:rPr>
              <a:t>Acknowledging the source of the copyrighted material does not substitute for obtaining permission.</a:t>
            </a:r>
            <a:r>
              <a:rPr lang="en" sz="3200" b="0" i="0" u="none">
                <a:solidFill>
                  <a:schemeClr val="dk1"/>
                </a:solidFill>
                <a:latin typeface="Corbel"/>
                <a:ea typeface="Corbel"/>
                <a:cs typeface="Corbel"/>
                <a:sym typeface="Corbe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188912" y="114300"/>
            <a:ext cx="8504100" cy="946500"/>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ts val="4500"/>
              <a:buFont typeface="Corbel"/>
              <a:buNone/>
            </a:pPr>
            <a:r>
              <a:rPr lang="en" sz="4500" b="1" i="0" u="none" strike="noStrike" cap="none">
                <a:solidFill>
                  <a:srgbClr val="FFC700"/>
                </a:solidFill>
                <a:latin typeface="Corbel"/>
                <a:ea typeface="Corbel"/>
                <a:cs typeface="Corbel"/>
                <a:sym typeface="Corbel"/>
              </a:rPr>
              <a:t>Fair Use Checklist: Purpose</a:t>
            </a:r>
            <a:endParaRPr/>
          </a:p>
        </p:txBody>
      </p:sp>
      <p:sp>
        <p:nvSpPr>
          <p:cNvPr id="178" name="Google Shape;178;p34"/>
          <p:cNvSpPr txBox="1">
            <a:spLocks noGrp="1"/>
          </p:cNvSpPr>
          <p:nvPr>
            <p:ph type="body" idx="1"/>
          </p:nvPr>
        </p:nvSpPr>
        <p:spPr>
          <a:xfrm>
            <a:off x="457200" y="1200150"/>
            <a:ext cx="4114800" cy="3394500"/>
          </a:xfrm>
          <a:prstGeom prst="rect">
            <a:avLst/>
          </a:prstGeom>
          <a:noFill/>
          <a:ln>
            <a:noFill/>
          </a:ln>
        </p:spPr>
        <p:txBody>
          <a:bodyPr spcFirstLastPara="1" wrap="square" lIns="54850" tIns="91425" rIns="91425" bIns="45700" anchor="t" anchorCtr="0">
            <a:noAutofit/>
          </a:bodyPr>
          <a:lstStyle/>
          <a:p>
            <a:pPr marL="438150" marR="0" lvl="0" indent="-319087" algn="ctr" rtl="0">
              <a:lnSpc>
                <a:spcPct val="100000"/>
              </a:lnSpc>
              <a:spcBef>
                <a:spcPts val="0"/>
              </a:spcBef>
              <a:spcAft>
                <a:spcPts val="0"/>
              </a:spcAft>
              <a:buClr>
                <a:schemeClr val="accent1"/>
              </a:buClr>
              <a:buSzPts val="1440"/>
              <a:buFont typeface="Noto Sans Symbols"/>
              <a:buNone/>
            </a:pPr>
            <a:r>
              <a:rPr lang="en" sz="1600" b="0" i="0" u="none">
                <a:solidFill>
                  <a:schemeClr val="dk1"/>
                </a:solidFill>
                <a:latin typeface="Corbel"/>
                <a:ea typeface="Corbel"/>
                <a:cs typeface="Corbel"/>
                <a:sym typeface="Corbel"/>
              </a:rPr>
              <a:t> </a:t>
            </a:r>
            <a:r>
              <a:rPr lang="en" sz="1600" b="1" i="0" u="none">
                <a:solidFill>
                  <a:schemeClr val="dk1"/>
                </a:solidFill>
                <a:latin typeface="Corbel"/>
                <a:ea typeface="Corbel"/>
                <a:cs typeface="Corbel"/>
                <a:sym typeface="Corbel"/>
              </a:rPr>
              <a:t>Favoring Fair Use </a:t>
            </a:r>
            <a:endParaRPr sz="1600"/>
          </a:p>
          <a:p>
            <a:pPr marL="438150" marR="0" lvl="0" indent="-319087" algn="l" rtl="0">
              <a:lnSpc>
                <a:spcPct val="100000"/>
              </a:lnSpc>
              <a:spcBef>
                <a:spcPts val="0"/>
              </a:spcBef>
              <a:spcAft>
                <a:spcPts val="0"/>
              </a:spcAft>
              <a:buClr>
                <a:schemeClr val="accent1"/>
              </a:buClr>
              <a:buSzPts val="1440"/>
              <a:buFont typeface="Noto Sans Symbols"/>
              <a:buNone/>
            </a:pPr>
            <a:r>
              <a:rPr lang="en" sz="1600" b="0" i="0" u="none">
                <a:solidFill>
                  <a:schemeClr val="dk1"/>
                </a:solidFill>
                <a:latin typeface="Corbel"/>
                <a:ea typeface="Corbel"/>
                <a:cs typeface="Corbel"/>
                <a:sym typeface="Corbel"/>
              </a:rPr>
              <a:t>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Teaching (including multiple copies for  classroom use)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Research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Scholarship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Nonprofit educational institution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Criticism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Comment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News reporting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Transformative or productive use (changes  the work for new utility)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Restricted access (to students or other  appropriate group) </a:t>
            </a:r>
            <a:endParaRPr sz="1600"/>
          </a:p>
          <a:p>
            <a:pPr marL="438150" marR="0" lvl="0" indent="-329247" algn="l" rtl="0">
              <a:lnSpc>
                <a:spcPct val="100000"/>
              </a:lnSpc>
              <a:spcBef>
                <a:spcPts val="0"/>
              </a:spcBef>
              <a:spcAft>
                <a:spcPts val="0"/>
              </a:spcAft>
              <a:buClr>
                <a:schemeClr val="accent1"/>
              </a:buClr>
              <a:buSzPts val="1600"/>
              <a:buFont typeface="Noto Sans Symbols"/>
              <a:buChar char="◼"/>
            </a:pPr>
            <a:r>
              <a:rPr lang="en" sz="1600" b="0" i="0" u="none">
                <a:solidFill>
                  <a:schemeClr val="dk1"/>
                </a:solidFill>
                <a:latin typeface="Corbel"/>
                <a:ea typeface="Corbel"/>
                <a:cs typeface="Corbel"/>
                <a:sym typeface="Corbel"/>
              </a:rPr>
              <a:t>Parody </a:t>
            </a:r>
            <a:endParaRPr sz="1600"/>
          </a:p>
        </p:txBody>
      </p:sp>
      <p:sp>
        <p:nvSpPr>
          <p:cNvPr id="179" name="Google Shape;179;p34"/>
          <p:cNvSpPr txBox="1"/>
          <p:nvPr/>
        </p:nvSpPr>
        <p:spPr>
          <a:xfrm>
            <a:off x="4724400" y="1200150"/>
            <a:ext cx="4114800" cy="33945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1800"/>
              <a:buFont typeface="Calibri"/>
              <a:buNone/>
            </a:pPr>
            <a:r>
              <a:rPr lang="en" sz="1600" b="1" i="0" u="none">
                <a:solidFill>
                  <a:schemeClr val="dk1"/>
                </a:solidFill>
                <a:latin typeface="Corbel"/>
                <a:ea typeface="Corbel"/>
                <a:cs typeface="Corbel"/>
                <a:sym typeface="Corbel"/>
              </a:rPr>
              <a:t>Opposing Fair Use </a:t>
            </a:r>
            <a:endParaRPr sz="1600">
              <a:latin typeface="Corbel"/>
              <a:ea typeface="Corbel"/>
              <a:cs typeface="Corbel"/>
              <a:sym typeface="Corbel"/>
            </a:endParaRPr>
          </a:p>
          <a:p>
            <a:pPr marL="342900" marR="0" lvl="0" indent="-342900" algn="l" rtl="0">
              <a:lnSpc>
                <a:spcPct val="100000"/>
              </a:lnSpc>
              <a:spcBef>
                <a:spcPts val="360"/>
              </a:spcBef>
              <a:spcAft>
                <a:spcPts val="0"/>
              </a:spcAft>
              <a:buClr>
                <a:schemeClr val="dk1"/>
              </a:buClr>
              <a:buSzPts val="1800"/>
              <a:buFont typeface="Calibri"/>
              <a:buNone/>
            </a:pPr>
            <a:r>
              <a:rPr lang="en" sz="1600" i="0" u="none">
                <a:solidFill>
                  <a:schemeClr val="dk1"/>
                </a:solidFill>
                <a:latin typeface="Corbel"/>
                <a:ea typeface="Corbel"/>
                <a:cs typeface="Corbel"/>
                <a:sym typeface="Corbel"/>
              </a:rPr>
              <a:t> </a:t>
            </a:r>
            <a:endParaRPr sz="1600">
              <a:latin typeface="Corbel"/>
              <a:ea typeface="Corbel"/>
              <a:cs typeface="Corbel"/>
              <a:sym typeface="Corbel"/>
            </a:endParaRPr>
          </a:p>
          <a:p>
            <a:pPr marL="342900" marR="0" lvl="0" indent="-330200" algn="l" rtl="0">
              <a:lnSpc>
                <a:spcPct val="100000"/>
              </a:lnSpc>
              <a:spcBef>
                <a:spcPts val="360"/>
              </a:spcBef>
              <a:spcAft>
                <a:spcPts val="0"/>
              </a:spcAft>
              <a:buClr>
                <a:schemeClr val="dk1"/>
              </a:buClr>
              <a:buSzPts val="1600"/>
              <a:buFont typeface="Corbel"/>
              <a:buChar char="•"/>
            </a:pPr>
            <a:r>
              <a:rPr lang="en" sz="1600" i="0" u="none">
                <a:solidFill>
                  <a:schemeClr val="dk1"/>
                </a:solidFill>
                <a:latin typeface="Corbel"/>
                <a:ea typeface="Corbel"/>
                <a:cs typeface="Corbel"/>
                <a:sym typeface="Corbel"/>
              </a:rPr>
              <a:t>Commercial activity </a:t>
            </a:r>
            <a:endParaRPr sz="1600">
              <a:latin typeface="Corbel"/>
              <a:ea typeface="Corbel"/>
              <a:cs typeface="Corbel"/>
              <a:sym typeface="Corbel"/>
            </a:endParaRPr>
          </a:p>
          <a:p>
            <a:pPr marL="342900" marR="0" lvl="0" indent="-330200" algn="l" rtl="0">
              <a:lnSpc>
                <a:spcPct val="100000"/>
              </a:lnSpc>
              <a:spcBef>
                <a:spcPts val="360"/>
              </a:spcBef>
              <a:spcAft>
                <a:spcPts val="0"/>
              </a:spcAft>
              <a:buClr>
                <a:schemeClr val="dk1"/>
              </a:buClr>
              <a:buSzPts val="1600"/>
              <a:buFont typeface="Corbel"/>
              <a:buChar char="•"/>
            </a:pPr>
            <a:r>
              <a:rPr lang="en" sz="1600" i="0" u="none">
                <a:solidFill>
                  <a:schemeClr val="dk1"/>
                </a:solidFill>
                <a:latin typeface="Corbel"/>
                <a:ea typeface="Corbel"/>
                <a:cs typeface="Corbel"/>
                <a:sym typeface="Corbel"/>
              </a:rPr>
              <a:t> Profiting from the use </a:t>
            </a:r>
            <a:endParaRPr sz="1600">
              <a:latin typeface="Corbel"/>
              <a:ea typeface="Corbel"/>
              <a:cs typeface="Corbel"/>
              <a:sym typeface="Corbel"/>
            </a:endParaRPr>
          </a:p>
          <a:p>
            <a:pPr marL="342900" marR="0" lvl="0" indent="-330200" algn="l" rtl="0">
              <a:lnSpc>
                <a:spcPct val="100000"/>
              </a:lnSpc>
              <a:spcBef>
                <a:spcPts val="360"/>
              </a:spcBef>
              <a:spcAft>
                <a:spcPts val="0"/>
              </a:spcAft>
              <a:buClr>
                <a:schemeClr val="dk1"/>
              </a:buClr>
              <a:buSzPts val="1600"/>
              <a:buFont typeface="Corbel"/>
              <a:buChar char="•"/>
            </a:pPr>
            <a:r>
              <a:rPr lang="en" sz="1600" i="0" u="none">
                <a:solidFill>
                  <a:schemeClr val="dk1"/>
                </a:solidFill>
                <a:latin typeface="Corbel"/>
                <a:ea typeface="Corbel"/>
                <a:cs typeface="Corbel"/>
                <a:sym typeface="Corbel"/>
              </a:rPr>
              <a:t> Entertainment </a:t>
            </a:r>
            <a:endParaRPr sz="1600">
              <a:latin typeface="Corbel"/>
              <a:ea typeface="Corbel"/>
              <a:cs typeface="Corbel"/>
              <a:sym typeface="Corbel"/>
            </a:endParaRPr>
          </a:p>
          <a:p>
            <a:pPr marL="342900" marR="0" lvl="0" indent="-330200" algn="l" rtl="0">
              <a:lnSpc>
                <a:spcPct val="100000"/>
              </a:lnSpc>
              <a:spcBef>
                <a:spcPts val="360"/>
              </a:spcBef>
              <a:spcAft>
                <a:spcPts val="0"/>
              </a:spcAft>
              <a:buClr>
                <a:schemeClr val="dk1"/>
              </a:buClr>
              <a:buSzPts val="1600"/>
              <a:buFont typeface="Corbel"/>
              <a:buChar char="•"/>
            </a:pPr>
            <a:r>
              <a:rPr lang="en" sz="1600" i="0" u="none">
                <a:solidFill>
                  <a:schemeClr val="dk1"/>
                </a:solidFill>
                <a:latin typeface="Corbel"/>
                <a:ea typeface="Corbel"/>
                <a:cs typeface="Corbel"/>
                <a:sym typeface="Corbel"/>
              </a:rPr>
              <a:t> Bad-faith behavior </a:t>
            </a:r>
            <a:endParaRPr sz="1600">
              <a:latin typeface="Corbel"/>
              <a:ea typeface="Corbel"/>
              <a:cs typeface="Corbel"/>
              <a:sym typeface="Corbel"/>
            </a:endParaRPr>
          </a:p>
          <a:p>
            <a:pPr marL="342900" marR="0" lvl="0" indent="-330200" algn="l" rtl="0">
              <a:lnSpc>
                <a:spcPct val="100000"/>
              </a:lnSpc>
              <a:spcBef>
                <a:spcPts val="360"/>
              </a:spcBef>
              <a:spcAft>
                <a:spcPts val="0"/>
              </a:spcAft>
              <a:buClr>
                <a:schemeClr val="dk1"/>
              </a:buClr>
              <a:buSzPts val="1600"/>
              <a:buFont typeface="Corbel"/>
              <a:buChar char="•"/>
            </a:pPr>
            <a:r>
              <a:rPr lang="en" sz="1600" i="0" u="none">
                <a:solidFill>
                  <a:schemeClr val="dk1"/>
                </a:solidFill>
                <a:latin typeface="Corbel"/>
                <a:ea typeface="Corbel"/>
                <a:cs typeface="Corbel"/>
                <a:sym typeface="Corbel"/>
              </a:rPr>
              <a:t> Denying credit to original author</a:t>
            </a:r>
            <a:endParaRPr sz="1600">
              <a:latin typeface="Corbel"/>
              <a:ea typeface="Corbel"/>
              <a:cs typeface="Corbel"/>
              <a:sym typeface="Corbel"/>
            </a:endParaRPr>
          </a:p>
          <a:p>
            <a:pPr marL="342900" marR="0" lvl="0" indent="-228600" algn="l" rtl="0">
              <a:lnSpc>
                <a:spcPct val="100000"/>
              </a:lnSpc>
              <a:spcBef>
                <a:spcPts val="360"/>
              </a:spcBef>
              <a:spcAft>
                <a:spcPts val="0"/>
              </a:spcAft>
              <a:buClr>
                <a:schemeClr val="dk1"/>
              </a:buClr>
              <a:buSzPts val="1800"/>
              <a:buFont typeface="Arial"/>
              <a:buNone/>
            </a:pPr>
            <a:endParaRPr sz="1600" i="0" u="none">
              <a:solidFill>
                <a:schemeClr val="dk1"/>
              </a:solidFill>
              <a:latin typeface="Corbel"/>
              <a:ea typeface="Corbel"/>
              <a:cs typeface="Corbel"/>
              <a:sym typeface="Corbel"/>
            </a:endParaRPr>
          </a:p>
          <a:p>
            <a:pPr marL="342900" marR="0" lvl="0" indent="-228600" algn="l" rtl="0">
              <a:lnSpc>
                <a:spcPct val="100000"/>
              </a:lnSpc>
              <a:spcBef>
                <a:spcPts val="360"/>
              </a:spcBef>
              <a:spcAft>
                <a:spcPts val="0"/>
              </a:spcAft>
              <a:buClr>
                <a:schemeClr val="dk1"/>
              </a:buClr>
              <a:buSzPts val="1800"/>
              <a:buFont typeface="Arial"/>
              <a:buNone/>
            </a:pPr>
            <a:endParaRPr sz="1600" i="0" u="none">
              <a:solidFill>
                <a:schemeClr val="dk1"/>
              </a:solidFill>
              <a:latin typeface="Corbel"/>
              <a:ea typeface="Corbel"/>
              <a:cs typeface="Corbel"/>
              <a:sym typeface="Corbel"/>
            </a:endParaRPr>
          </a:p>
          <a:p>
            <a:pPr marL="342900" marR="0" lvl="0" indent="-228600" algn="l" rtl="0">
              <a:lnSpc>
                <a:spcPct val="100000"/>
              </a:lnSpc>
              <a:spcBef>
                <a:spcPts val="360"/>
              </a:spcBef>
              <a:spcAft>
                <a:spcPts val="0"/>
              </a:spcAft>
              <a:buClr>
                <a:schemeClr val="dk1"/>
              </a:buClr>
              <a:buSzPts val="1800"/>
              <a:buFont typeface="Arial"/>
              <a:buNone/>
            </a:pPr>
            <a:endParaRPr sz="1600" i="0" u="none">
              <a:solidFill>
                <a:schemeClr val="dk1"/>
              </a:solidFill>
              <a:latin typeface="Corbel"/>
              <a:ea typeface="Corbel"/>
              <a:cs typeface="Corbel"/>
              <a:sym typeface="Corbel"/>
            </a:endParaRPr>
          </a:p>
          <a:p>
            <a:pPr marL="342900" marR="0" lvl="0" indent="-228600" algn="l" rtl="0">
              <a:lnSpc>
                <a:spcPct val="100000"/>
              </a:lnSpc>
              <a:spcBef>
                <a:spcPts val="360"/>
              </a:spcBef>
              <a:spcAft>
                <a:spcPts val="0"/>
              </a:spcAft>
              <a:buClr>
                <a:schemeClr val="dk1"/>
              </a:buClr>
              <a:buSzPts val="1800"/>
              <a:buFont typeface="Arial"/>
              <a:buNone/>
            </a:pPr>
            <a:endParaRPr sz="1600" i="0" u="none">
              <a:solidFill>
                <a:schemeClr val="dk1"/>
              </a:solidFill>
              <a:latin typeface="Corbel"/>
              <a:ea typeface="Corbel"/>
              <a:cs typeface="Corbel"/>
              <a:sym typeface="Corbel"/>
            </a:endParaRPr>
          </a:p>
          <a:p>
            <a:pPr marL="342900" marR="0" lvl="0" indent="-342900" algn="r" rtl="0">
              <a:lnSpc>
                <a:spcPct val="100000"/>
              </a:lnSpc>
              <a:spcBef>
                <a:spcPts val="360"/>
              </a:spcBef>
              <a:spcAft>
                <a:spcPts val="0"/>
              </a:spcAft>
              <a:buClr>
                <a:schemeClr val="dk1"/>
              </a:buClr>
              <a:buSzPts val="1800"/>
              <a:buFont typeface="Calibri"/>
              <a:buNone/>
            </a:pPr>
            <a:r>
              <a:rPr lang="en" sz="1600" i="1" u="none">
                <a:solidFill>
                  <a:schemeClr val="dk1"/>
                </a:solidFill>
                <a:latin typeface="Corbel"/>
                <a:ea typeface="Corbel"/>
                <a:cs typeface="Corbel"/>
                <a:sym typeface="Corbel"/>
              </a:rPr>
              <a:t>--Columbia University Libraries/Information Services Copyright Advisory Office</a:t>
            </a:r>
            <a:endParaRPr sz="1600">
              <a:latin typeface="Corbel"/>
              <a:ea typeface="Corbel"/>
              <a:cs typeface="Corbel"/>
              <a:sym typeface="Corbel"/>
            </a:endParaRPr>
          </a:p>
        </p:txBody>
      </p:sp>
      <p:cxnSp>
        <p:nvCxnSpPr>
          <p:cNvPr id="180" name="Google Shape;180;p34"/>
          <p:cNvCxnSpPr/>
          <p:nvPr/>
        </p:nvCxnSpPr>
        <p:spPr>
          <a:xfrm rot="5400000">
            <a:off x="2886000" y="2886150"/>
            <a:ext cx="3372000" cy="0"/>
          </a:xfrm>
          <a:prstGeom prst="straightConnector1">
            <a:avLst/>
          </a:prstGeom>
          <a:noFill/>
          <a:ln w="9525" cap="rnd" cmpd="sng">
            <a:solidFill>
              <a:srgbClr val="F0AC00"/>
            </a:solidFill>
            <a:prstDash val="solid"/>
            <a:miter lim="800000"/>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On-screen Show (16:9)</PresentationFormat>
  <Paragraphs>166</Paragraphs>
  <Slides>25</Slides>
  <Notes>25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Avenir</vt:lpstr>
      <vt:lpstr>Corbel</vt:lpstr>
      <vt:lpstr>Calibri</vt:lpstr>
      <vt:lpstr>Arial</vt:lpstr>
      <vt:lpstr>Noto Sans Symbols</vt:lpstr>
      <vt:lpstr>Simple Light</vt:lpstr>
      <vt:lpstr>1_Module</vt:lpstr>
      <vt:lpstr>Module</vt:lpstr>
      <vt:lpstr>PowerPoint Presentation</vt:lpstr>
      <vt:lpstr>Copyright and Fair Use: A Brief Overview</vt:lpstr>
      <vt:lpstr>What is copyright?</vt:lpstr>
      <vt:lpstr>What is protected by U.S. copyright?</vt:lpstr>
      <vt:lpstr>What is not protected by copyright?</vt:lpstr>
      <vt:lpstr>What is the public domain?</vt:lpstr>
      <vt:lpstr>What is fair use?</vt:lpstr>
      <vt:lpstr>Fair Use</vt:lpstr>
      <vt:lpstr>Fair Use Checklist: Purpose</vt:lpstr>
      <vt:lpstr>Fair Use Checklist: Nature</vt:lpstr>
      <vt:lpstr>Fair Use Checklist: Amount</vt:lpstr>
      <vt:lpstr>Fair Use Checklist: Effect</vt:lpstr>
      <vt:lpstr>Can I Use It?</vt:lpstr>
      <vt:lpstr>Other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cp:revision>
  <dcterms:modified xsi:type="dcterms:W3CDTF">2019-03-12T15:30:03Z</dcterms:modified>
</cp:coreProperties>
</file>