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58CED-2944-4688-A5E3-D20732404654}" v="30" dt="2021-12-06T12:30:51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Bachman" userId="f1bd7b3f-e3db-4092-8e94-385b7efc1dd1" providerId="ADAL" clId="{ED558CED-2944-4688-A5E3-D20732404654}"/>
    <pc:docChg chg="undo custSel modSld">
      <pc:chgData name="Steven Bachman" userId="f1bd7b3f-e3db-4092-8e94-385b7efc1dd1" providerId="ADAL" clId="{ED558CED-2944-4688-A5E3-D20732404654}" dt="2021-12-06T12:32:18.368" v="436" actId="6549"/>
      <pc:docMkLst>
        <pc:docMk/>
      </pc:docMkLst>
      <pc:sldChg chg="addSp delSp modSp mod">
        <pc:chgData name="Steven Bachman" userId="f1bd7b3f-e3db-4092-8e94-385b7efc1dd1" providerId="ADAL" clId="{ED558CED-2944-4688-A5E3-D20732404654}" dt="2021-12-06T12:32:18.368" v="436" actId="6549"/>
        <pc:sldMkLst>
          <pc:docMk/>
          <pc:sldMk cId="546448645" sldId="256"/>
        </pc:sldMkLst>
        <pc:spChg chg="add mod">
          <ac:chgData name="Steven Bachman" userId="f1bd7b3f-e3db-4092-8e94-385b7efc1dd1" providerId="ADAL" clId="{ED558CED-2944-4688-A5E3-D20732404654}" dt="2021-12-06T12:20:13.054" v="233" actId="14100"/>
          <ac:spMkLst>
            <pc:docMk/>
            <pc:sldMk cId="546448645" sldId="256"/>
            <ac:spMk id="3" creationId="{E792851B-7E40-4AEA-B584-83E01ED55049}"/>
          </ac:spMkLst>
        </pc:spChg>
        <pc:spChg chg="del mod">
          <ac:chgData name="Steven Bachman" userId="f1bd7b3f-e3db-4092-8e94-385b7efc1dd1" providerId="ADAL" clId="{ED558CED-2944-4688-A5E3-D20732404654}" dt="2021-12-06T12:09:27.455" v="60" actId="478"/>
          <ac:spMkLst>
            <pc:docMk/>
            <pc:sldMk cId="546448645" sldId="256"/>
            <ac:spMk id="5" creationId="{2280131C-691E-48DD-A0C8-1DB60407E0D3}"/>
          </ac:spMkLst>
        </pc:spChg>
        <pc:spChg chg="mod">
          <ac:chgData name="Steven Bachman" userId="f1bd7b3f-e3db-4092-8e94-385b7efc1dd1" providerId="ADAL" clId="{ED558CED-2944-4688-A5E3-D20732404654}" dt="2021-12-06T12:32:18.368" v="436" actId="6549"/>
          <ac:spMkLst>
            <pc:docMk/>
            <pc:sldMk cId="546448645" sldId="256"/>
            <ac:spMk id="6" creationId="{7242B90C-F3E4-4D53-93D1-6117DF2A82E2}"/>
          </ac:spMkLst>
        </pc:spChg>
        <pc:spChg chg="add mod ord">
          <ac:chgData name="Steven Bachman" userId="f1bd7b3f-e3db-4092-8e94-385b7efc1dd1" providerId="ADAL" clId="{ED558CED-2944-4688-A5E3-D20732404654}" dt="2021-12-06T12:32:04.025" v="435" actId="1076"/>
          <ac:spMkLst>
            <pc:docMk/>
            <pc:sldMk cId="546448645" sldId="256"/>
            <ac:spMk id="7" creationId="{DD4A9C11-EAA2-4770-A60A-B30A2BD35FF1}"/>
          </ac:spMkLst>
        </pc:spChg>
        <pc:spChg chg="add del mod">
          <ac:chgData name="Steven Bachman" userId="f1bd7b3f-e3db-4092-8e94-385b7efc1dd1" providerId="ADAL" clId="{ED558CED-2944-4688-A5E3-D20732404654}" dt="2021-12-06T12:11:33.971" v="87" actId="478"/>
          <ac:spMkLst>
            <pc:docMk/>
            <pc:sldMk cId="546448645" sldId="256"/>
            <ac:spMk id="8" creationId="{52AD9CF0-8A7E-4BD0-8D36-F56208AA4B50}"/>
          </ac:spMkLst>
        </pc:spChg>
        <pc:spChg chg="add mod">
          <ac:chgData name="Steven Bachman" userId="f1bd7b3f-e3db-4092-8e94-385b7efc1dd1" providerId="ADAL" clId="{ED558CED-2944-4688-A5E3-D20732404654}" dt="2021-12-06T12:31:44.458" v="431" actId="2085"/>
          <ac:spMkLst>
            <pc:docMk/>
            <pc:sldMk cId="546448645" sldId="256"/>
            <ac:spMk id="9" creationId="{E97C8826-9DEC-4A7B-A821-961B335E107A}"/>
          </ac:spMkLst>
        </pc:spChg>
        <pc:spChg chg="add mod">
          <ac:chgData name="Steven Bachman" userId="f1bd7b3f-e3db-4092-8e94-385b7efc1dd1" providerId="ADAL" clId="{ED558CED-2944-4688-A5E3-D20732404654}" dt="2021-12-06T12:31:53.132" v="432" actId="207"/>
          <ac:spMkLst>
            <pc:docMk/>
            <pc:sldMk cId="546448645" sldId="256"/>
            <ac:spMk id="10" creationId="{EBBBCE09-2BCC-460C-8D72-8339F0A723B1}"/>
          </ac:spMkLst>
        </pc:spChg>
        <pc:spChg chg="add del mod">
          <ac:chgData name="Steven Bachman" userId="f1bd7b3f-e3db-4092-8e94-385b7efc1dd1" providerId="ADAL" clId="{ED558CED-2944-4688-A5E3-D20732404654}" dt="2021-12-06T12:13:10.468" v="126"/>
          <ac:spMkLst>
            <pc:docMk/>
            <pc:sldMk cId="546448645" sldId="256"/>
            <ac:spMk id="11" creationId="{5002085B-8C1A-458A-A24A-2466A5109BE4}"/>
          </ac:spMkLst>
        </pc:spChg>
        <pc:spChg chg="add mod">
          <ac:chgData name="Steven Bachman" userId="f1bd7b3f-e3db-4092-8e94-385b7efc1dd1" providerId="ADAL" clId="{ED558CED-2944-4688-A5E3-D20732404654}" dt="2021-12-06T12:13:41.955" v="137" actId="14100"/>
          <ac:spMkLst>
            <pc:docMk/>
            <pc:sldMk cId="546448645" sldId="256"/>
            <ac:spMk id="12" creationId="{718CCE0F-30C5-4C19-8380-07C88A7A4925}"/>
          </ac:spMkLst>
        </pc:spChg>
        <pc:spChg chg="add mod">
          <ac:chgData name="Steven Bachman" userId="f1bd7b3f-e3db-4092-8e94-385b7efc1dd1" providerId="ADAL" clId="{ED558CED-2944-4688-A5E3-D20732404654}" dt="2021-12-06T12:13:39.839" v="136" actId="14100"/>
          <ac:spMkLst>
            <pc:docMk/>
            <pc:sldMk cId="546448645" sldId="256"/>
            <ac:spMk id="13" creationId="{4DCAB0FC-2917-41F9-BB37-91549A83E996}"/>
          </ac:spMkLst>
        </pc:spChg>
        <pc:spChg chg="add mod">
          <ac:chgData name="Steven Bachman" userId="f1bd7b3f-e3db-4092-8e94-385b7efc1dd1" providerId="ADAL" clId="{ED558CED-2944-4688-A5E3-D20732404654}" dt="2021-12-06T12:14:50.183" v="154" actId="207"/>
          <ac:spMkLst>
            <pc:docMk/>
            <pc:sldMk cId="546448645" sldId="256"/>
            <ac:spMk id="15" creationId="{13651064-63B6-4220-88C5-96571DDD7488}"/>
          </ac:spMkLst>
        </pc:spChg>
        <pc:spChg chg="add del mod">
          <ac:chgData name="Steven Bachman" userId="f1bd7b3f-e3db-4092-8e94-385b7efc1dd1" providerId="ADAL" clId="{ED558CED-2944-4688-A5E3-D20732404654}" dt="2021-12-06T12:15:02.127" v="161"/>
          <ac:spMkLst>
            <pc:docMk/>
            <pc:sldMk cId="546448645" sldId="256"/>
            <ac:spMk id="20" creationId="{7EB091F1-0837-421E-8660-DBF4522C6B99}"/>
          </ac:spMkLst>
        </pc:spChg>
        <pc:spChg chg="add mod">
          <ac:chgData name="Steven Bachman" userId="f1bd7b3f-e3db-4092-8e94-385b7efc1dd1" providerId="ADAL" clId="{ED558CED-2944-4688-A5E3-D20732404654}" dt="2021-12-06T12:22:05.672" v="287" actId="14100"/>
          <ac:spMkLst>
            <pc:docMk/>
            <pc:sldMk cId="546448645" sldId="256"/>
            <ac:spMk id="21" creationId="{71FBC99D-1ABC-4DDC-8186-5B95E5872412}"/>
          </ac:spMkLst>
        </pc:spChg>
        <pc:spChg chg="add mod">
          <ac:chgData name="Steven Bachman" userId="f1bd7b3f-e3db-4092-8e94-385b7efc1dd1" providerId="ADAL" clId="{ED558CED-2944-4688-A5E3-D20732404654}" dt="2021-12-06T12:17:07.676" v="165"/>
          <ac:spMkLst>
            <pc:docMk/>
            <pc:sldMk cId="546448645" sldId="256"/>
            <ac:spMk id="22" creationId="{F55BA924-62AA-44A3-A0C7-3DE70C419587}"/>
          </ac:spMkLst>
        </pc:spChg>
        <pc:spChg chg="add mod">
          <ac:chgData name="Steven Bachman" userId="f1bd7b3f-e3db-4092-8e94-385b7efc1dd1" providerId="ADAL" clId="{ED558CED-2944-4688-A5E3-D20732404654}" dt="2021-12-06T12:21:16.058" v="275" actId="1076"/>
          <ac:spMkLst>
            <pc:docMk/>
            <pc:sldMk cId="546448645" sldId="256"/>
            <ac:spMk id="24" creationId="{96047074-7427-4A05-8778-5521F18CB491}"/>
          </ac:spMkLst>
        </pc:spChg>
        <pc:spChg chg="add mod">
          <ac:chgData name="Steven Bachman" userId="f1bd7b3f-e3db-4092-8e94-385b7efc1dd1" providerId="ADAL" clId="{ED558CED-2944-4688-A5E3-D20732404654}" dt="2021-12-06T12:19:15.323" v="221" actId="313"/>
          <ac:spMkLst>
            <pc:docMk/>
            <pc:sldMk cId="546448645" sldId="256"/>
            <ac:spMk id="26" creationId="{5B152898-E22B-4FA6-B547-95B23F745F91}"/>
          </ac:spMkLst>
        </pc:spChg>
        <pc:spChg chg="add del mod">
          <ac:chgData name="Steven Bachman" userId="f1bd7b3f-e3db-4092-8e94-385b7efc1dd1" providerId="ADAL" clId="{ED558CED-2944-4688-A5E3-D20732404654}" dt="2021-12-06T12:19:50.288" v="227" actId="478"/>
          <ac:spMkLst>
            <pc:docMk/>
            <pc:sldMk cId="546448645" sldId="256"/>
            <ac:spMk id="27" creationId="{C4B1A0DA-A61B-4513-9BAC-0033764DDFC7}"/>
          </ac:spMkLst>
        </pc:spChg>
        <pc:spChg chg="add del mod">
          <ac:chgData name="Steven Bachman" userId="f1bd7b3f-e3db-4092-8e94-385b7efc1dd1" providerId="ADAL" clId="{ED558CED-2944-4688-A5E3-D20732404654}" dt="2021-12-06T12:19:57.341" v="229"/>
          <ac:spMkLst>
            <pc:docMk/>
            <pc:sldMk cId="546448645" sldId="256"/>
            <ac:spMk id="28" creationId="{BE81C82A-2A1D-46C8-8BCE-BC90F040DB94}"/>
          </ac:spMkLst>
        </pc:spChg>
        <pc:spChg chg="add mod ord">
          <ac:chgData name="Steven Bachman" userId="f1bd7b3f-e3db-4092-8e94-385b7efc1dd1" providerId="ADAL" clId="{ED558CED-2944-4688-A5E3-D20732404654}" dt="2021-12-06T12:21:13.538" v="274" actId="1076"/>
          <ac:spMkLst>
            <pc:docMk/>
            <pc:sldMk cId="546448645" sldId="256"/>
            <ac:spMk id="29" creationId="{381DEF9D-701B-4DAA-BC74-0C67B6D60A2F}"/>
          </ac:spMkLst>
        </pc:spChg>
        <pc:spChg chg="add mod">
          <ac:chgData name="Steven Bachman" userId="f1bd7b3f-e3db-4092-8e94-385b7efc1dd1" providerId="ADAL" clId="{ED558CED-2944-4688-A5E3-D20732404654}" dt="2021-12-06T12:20:36.596" v="236" actId="1076"/>
          <ac:spMkLst>
            <pc:docMk/>
            <pc:sldMk cId="546448645" sldId="256"/>
            <ac:spMk id="30" creationId="{4740DA7D-D561-4C22-BA23-15709C8B5FF1}"/>
          </ac:spMkLst>
        </pc:spChg>
        <pc:spChg chg="add mod">
          <ac:chgData name="Steven Bachman" userId="f1bd7b3f-e3db-4092-8e94-385b7efc1dd1" providerId="ADAL" clId="{ED558CED-2944-4688-A5E3-D20732404654}" dt="2021-12-06T12:32:00.284" v="434" actId="207"/>
          <ac:spMkLst>
            <pc:docMk/>
            <pc:sldMk cId="546448645" sldId="256"/>
            <ac:spMk id="31" creationId="{0105351A-22B7-41B2-AEF9-ACE72A5A96E9}"/>
          </ac:spMkLst>
        </pc:spChg>
        <pc:spChg chg="add mod">
          <ac:chgData name="Steven Bachman" userId="f1bd7b3f-e3db-4092-8e94-385b7efc1dd1" providerId="ADAL" clId="{ED558CED-2944-4688-A5E3-D20732404654}" dt="2021-12-06T12:26:00.539" v="350" actId="1076"/>
          <ac:spMkLst>
            <pc:docMk/>
            <pc:sldMk cId="546448645" sldId="256"/>
            <ac:spMk id="32" creationId="{4F567989-04E5-405A-B202-429E2A03DC36}"/>
          </ac:spMkLst>
        </pc:spChg>
        <pc:spChg chg="add mod">
          <ac:chgData name="Steven Bachman" userId="f1bd7b3f-e3db-4092-8e94-385b7efc1dd1" providerId="ADAL" clId="{ED558CED-2944-4688-A5E3-D20732404654}" dt="2021-12-06T12:22:38.830" v="307" actId="1076"/>
          <ac:spMkLst>
            <pc:docMk/>
            <pc:sldMk cId="546448645" sldId="256"/>
            <ac:spMk id="41" creationId="{25923C75-346A-410D-A8D3-1ED46585FF89}"/>
          </ac:spMkLst>
        </pc:spChg>
        <pc:spChg chg="add mod">
          <ac:chgData name="Steven Bachman" userId="f1bd7b3f-e3db-4092-8e94-385b7efc1dd1" providerId="ADAL" clId="{ED558CED-2944-4688-A5E3-D20732404654}" dt="2021-12-06T12:26:03.106" v="351" actId="1076"/>
          <ac:spMkLst>
            <pc:docMk/>
            <pc:sldMk cId="546448645" sldId="256"/>
            <ac:spMk id="43" creationId="{8B76B673-0AB0-4FA2-9945-DDC895C5D206}"/>
          </ac:spMkLst>
        </pc:spChg>
        <pc:spChg chg="add mod ord">
          <ac:chgData name="Steven Bachman" userId="f1bd7b3f-e3db-4092-8e94-385b7efc1dd1" providerId="ADAL" clId="{ED558CED-2944-4688-A5E3-D20732404654}" dt="2021-12-06T12:24:01.421" v="326" actId="166"/>
          <ac:spMkLst>
            <pc:docMk/>
            <pc:sldMk cId="546448645" sldId="256"/>
            <ac:spMk id="46" creationId="{FCFE1E6E-6F68-442D-A4E6-9CAC8C6D4AAC}"/>
          </ac:spMkLst>
        </pc:spChg>
        <pc:spChg chg="add mod">
          <ac:chgData name="Steven Bachman" userId="f1bd7b3f-e3db-4092-8e94-385b7efc1dd1" providerId="ADAL" clId="{ED558CED-2944-4688-A5E3-D20732404654}" dt="2021-12-06T12:24:43.656" v="338" actId="1076"/>
          <ac:spMkLst>
            <pc:docMk/>
            <pc:sldMk cId="546448645" sldId="256"/>
            <ac:spMk id="54" creationId="{C7F174A8-AEB4-4032-8A0B-41D3C7B14E98}"/>
          </ac:spMkLst>
        </pc:spChg>
        <pc:spChg chg="add mod">
          <ac:chgData name="Steven Bachman" userId="f1bd7b3f-e3db-4092-8e94-385b7efc1dd1" providerId="ADAL" clId="{ED558CED-2944-4688-A5E3-D20732404654}" dt="2021-12-06T12:26:09.219" v="353" actId="1035"/>
          <ac:spMkLst>
            <pc:docMk/>
            <pc:sldMk cId="546448645" sldId="256"/>
            <ac:spMk id="59" creationId="{1F26FA05-531D-4D76-BA19-0862A810D8C5}"/>
          </ac:spMkLst>
        </pc:spChg>
        <pc:spChg chg="add mod">
          <ac:chgData name="Steven Bachman" userId="f1bd7b3f-e3db-4092-8e94-385b7efc1dd1" providerId="ADAL" clId="{ED558CED-2944-4688-A5E3-D20732404654}" dt="2021-12-06T12:30:12.062" v="414" actId="1076"/>
          <ac:spMkLst>
            <pc:docMk/>
            <pc:sldMk cId="546448645" sldId="256"/>
            <ac:spMk id="61" creationId="{6F57647B-85D7-43D8-8250-03EB6E33D931}"/>
          </ac:spMkLst>
        </pc:spChg>
        <pc:spChg chg="add mod">
          <ac:chgData name="Steven Bachman" userId="f1bd7b3f-e3db-4092-8e94-385b7efc1dd1" providerId="ADAL" clId="{ED558CED-2944-4688-A5E3-D20732404654}" dt="2021-12-06T12:29:03.792" v="394" actId="14100"/>
          <ac:spMkLst>
            <pc:docMk/>
            <pc:sldMk cId="546448645" sldId="256"/>
            <ac:spMk id="77" creationId="{57C095D8-8576-4A17-B911-42A83ABF056C}"/>
          </ac:spMkLst>
        </pc:spChg>
        <pc:spChg chg="add mod">
          <ac:chgData name="Steven Bachman" userId="f1bd7b3f-e3db-4092-8e94-385b7efc1dd1" providerId="ADAL" clId="{ED558CED-2944-4688-A5E3-D20732404654}" dt="2021-12-06T12:29:12.561" v="407" actId="14100"/>
          <ac:spMkLst>
            <pc:docMk/>
            <pc:sldMk cId="546448645" sldId="256"/>
            <ac:spMk id="78" creationId="{D18F9B0F-CF2D-4BAD-9385-8DD2C619DAD2}"/>
          </ac:spMkLst>
        </pc:spChg>
        <pc:spChg chg="add mod ord">
          <ac:chgData name="Steven Bachman" userId="f1bd7b3f-e3db-4092-8e94-385b7efc1dd1" providerId="ADAL" clId="{ED558CED-2944-4688-A5E3-D20732404654}" dt="2021-12-06T12:30:46.084" v="423" actId="14100"/>
          <ac:spMkLst>
            <pc:docMk/>
            <pc:sldMk cId="546448645" sldId="256"/>
            <ac:spMk id="94" creationId="{A8B7F720-829A-488B-A25E-595FEF8731BE}"/>
          </ac:spMkLst>
        </pc:spChg>
        <pc:cxnChg chg="add mod">
          <ac:chgData name="Steven Bachman" userId="f1bd7b3f-e3db-4092-8e94-385b7efc1dd1" providerId="ADAL" clId="{ED558CED-2944-4688-A5E3-D20732404654}" dt="2021-12-06T12:14:30.253" v="151" actId="14100"/>
          <ac:cxnSpMkLst>
            <pc:docMk/>
            <pc:sldMk cId="546448645" sldId="256"/>
            <ac:cxnSpMk id="17" creationId="{4EB8D815-E7A0-42A3-B4CC-1B300CCA9C3C}"/>
          </ac:cxnSpMkLst>
        </pc:cxnChg>
        <pc:cxnChg chg="add mod">
          <ac:chgData name="Steven Bachman" userId="f1bd7b3f-e3db-4092-8e94-385b7efc1dd1" providerId="ADAL" clId="{ED558CED-2944-4688-A5E3-D20732404654}" dt="2021-12-06T12:22:05.672" v="287" actId="14100"/>
          <ac:cxnSpMkLst>
            <pc:docMk/>
            <pc:sldMk cId="546448645" sldId="256"/>
            <ac:cxnSpMk id="33" creationId="{3714F867-834E-49C0-8D88-B90D70977F48}"/>
          </ac:cxnSpMkLst>
        </pc:cxnChg>
        <pc:cxnChg chg="add mod">
          <ac:chgData name="Steven Bachman" userId="f1bd7b3f-e3db-4092-8e94-385b7efc1dd1" providerId="ADAL" clId="{ED558CED-2944-4688-A5E3-D20732404654}" dt="2021-12-06T12:26:00.539" v="350" actId="1076"/>
          <ac:cxnSpMkLst>
            <pc:docMk/>
            <pc:sldMk cId="546448645" sldId="256"/>
            <ac:cxnSpMk id="36" creationId="{9318F393-5769-4D0D-AE8D-EC830B5099A8}"/>
          </ac:cxnSpMkLst>
        </pc:cxnChg>
        <pc:cxnChg chg="add mod">
          <ac:chgData name="Steven Bachman" userId="f1bd7b3f-e3db-4092-8e94-385b7efc1dd1" providerId="ADAL" clId="{ED558CED-2944-4688-A5E3-D20732404654}" dt="2021-12-06T12:26:03.106" v="351" actId="1076"/>
          <ac:cxnSpMkLst>
            <pc:docMk/>
            <pc:sldMk cId="546448645" sldId="256"/>
            <ac:cxnSpMk id="45" creationId="{9A1EDE39-8AFF-4F67-B644-5A3D630F5879}"/>
          </ac:cxnSpMkLst>
        </pc:cxnChg>
        <pc:cxnChg chg="add mod">
          <ac:chgData name="Steven Bachman" userId="f1bd7b3f-e3db-4092-8e94-385b7efc1dd1" providerId="ADAL" clId="{ED558CED-2944-4688-A5E3-D20732404654}" dt="2021-12-06T12:26:03.106" v="351" actId="1076"/>
          <ac:cxnSpMkLst>
            <pc:docMk/>
            <pc:sldMk cId="546448645" sldId="256"/>
            <ac:cxnSpMk id="52" creationId="{58A27872-047B-41BC-A18C-3C138EDA52EF}"/>
          </ac:cxnSpMkLst>
        </pc:cxnChg>
        <pc:cxnChg chg="add mod">
          <ac:chgData name="Steven Bachman" userId="f1bd7b3f-e3db-4092-8e94-385b7efc1dd1" providerId="ADAL" clId="{ED558CED-2944-4688-A5E3-D20732404654}" dt="2021-12-06T12:24:43.656" v="338" actId="1076"/>
          <ac:cxnSpMkLst>
            <pc:docMk/>
            <pc:sldMk cId="546448645" sldId="256"/>
            <ac:cxnSpMk id="55" creationId="{7C324653-66F2-49EF-A8F6-75DC6884B5C7}"/>
          </ac:cxnSpMkLst>
        </pc:cxnChg>
        <pc:cxnChg chg="add mod">
          <ac:chgData name="Steven Bachman" userId="f1bd7b3f-e3db-4092-8e94-385b7efc1dd1" providerId="ADAL" clId="{ED558CED-2944-4688-A5E3-D20732404654}" dt="2021-12-06T12:30:12.062" v="414" actId="1076"/>
          <ac:cxnSpMkLst>
            <pc:docMk/>
            <pc:sldMk cId="546448645" sldId="256"/>
            <ac:cxnSpMk id="62" creationId="{611C405F-9CC8-43F9-87FD-D27798DA90D5}"/>
          </ac:cxnSpMkLst>
        </pc:cxnChg>
        <pc:cxnChg chg="add mod">
          <ac:chgData name="Steven Bachman" userId="f1bd7b3f-e3db-4092-8e94-385b7efc1dd1" providerId="ADAL" clId="{ED558CED-2944-4688-A5E3-D20732404654}" dt="2021-12-06T12:26:55.271" v="358" actId="14100"/>
          <ac:cxnSpMkLst>
            <pc:docMk/>
            <pc:sldMk cId="546448645" sldId="256"/>
            <ac:cxnSpMk id="70" creationId="{BF8FEB43-0444-4ECD-B9F8-CA1A955E0F25}"/>
          </ac:cxnSpMkLst>
        </pc:cxnChg>
        <pc:cxnChg chg="add mod">
          <ac:chgData name="Steven Bachman" userId="f1bd7b3f-e3db-4092-8e94-385b7efc1dd1" providerId="ADAL" clId="{ED558CED-2944-4688-A5E3-D20732404654}" dt="2021-12-06T12:27:43.444" v="362" actId="14100"/>
          <ac:cxnSpMkLst>
            <pc:docMk/>
            <pc:sldMk cId="546448645" sldId="256"/>
            <ac:cxnSpMk id="74" creationId="{7A2B408D-9FC1-4181-AAA6-6D3953C65AB0}"/>
          </ac:cxnSpMkLst>
        </pc:cxnChg>
        <pc:cxnChg chg="add mod">
          <ac:chgData name="Steven Bachman" userId="f1bd7b3f-e3db-4092-8e94-385b7efc1dd1" providerId="ADAL" clId="{ED558CED-2944-4688-A5E3-D20732404654}" dt="2021-12-06T12:29:03.792" v="394" actId="14100"/>
          <ac:cxnSpMkLst>
            <pc:docMk/>
            <pc:sldMk cId="546448645" sldId="256"/>
            <ac:cxnSpMk id="79" creationId="{813A71C9-0BB0-4594-ABB8-E7DB72F87B30}"/>
          </ac:cxnSpMkLst>
        </pc:cxnChg>
        <pc:cxnChg chg="add mod">
          <ac:chgData name="Steven Bachman" userId="f1bd7b3f-e3db-4092-8e94-385b7efc1dd1" providerId="ADAL" clId="{ED558CED-2944-4688-A5E3-D20732404654}" dt="2021-12-06T12:29:12.561" v="407" actId="14100"/>
          <ac:cxnSpMkLst>
            <pc:docMk/>
            <pc:sldMk cId="546448645" sldId="256"/>
            <ac:cxnSpMk id="82" creationId="{3AC8D67B-1989-4805-986F-09DC3ACA3A60}"/>
          </ac:cxnSpMkLst>
        </pc:cxnChg>
        <pc:cxnChg chg="add del mod">
          <ac:chgData name="Steven Bachman" userId="f1bd7b3f-e3db-4092-8e94-385b7efc1dd1" providerId="ADAL" clId="{ED558CED-2944-4688-A5E3-D20732404654}" dt="2021-12-06T12:30:07.158" v="413" actId="478"/>
          <ac:cxnSpMkLst>
            <pc:docMk/>
            <pc:sldMk cId="546448645" sldId="256"/>
            <ac:cxnSpMk id="90" creationId="{3FB8E5B5-1CC4-4A28-A8AB-7F1758EBB1B2}"/>
          </ac:cxnSpMkLst>
        </pc:cxnChg>
        <pc:cxnChg chg="add mod">
          <ac:chgData name="Steven Bachman" userId="f1bd7b3f-e3db-4092-8e94-385b7efc1dd1" providerId="ADAL" clId="{ED558CED-2944-4688-A5E3-D20732404654}" dt="2021-12-06T12:30:57.234" v="427" actId="14100"/>
          <ac:cxnSpMkLst>
            <pc:docMk/>
            <pc:sldMk cId="546448645" sldId="256"/>
            <ac:cxnSpMk id="95" creationId="{89F88F5E-A233-4D08-AD30-146E115F4933}"/>
          </ac:cxnSpMkLst>
        </pc:cxnChg>
      </pc:sldChg>
    </pc:docChg>
  </pc:docChgLst>
  <pc:docChgLst>
    <pc:chgData name="Steven Bachman" userId="f1bd7b3f-e3db-4092-8e94-385b7efc1dd1" providerId="ADAL" clId="{7274A935-E600-4A78-8C65-1BD6611D3CBF}"/>
    <pc:docChg chg="custSel addSld modSld">
      <pc:chgData name="Steven Bachman" userId="f1bd7b3f-e3db-4092-8e94-385b7efc1dd1" providerId="ADAL" clId="{7274A935-E600-4A78-8C65-1BD6611D3CBF}" dt="2021-12-02T13:30:31.963" v="378" actId="20577"/>
      <pc:docMkLst>
        <pc:docMk/>
      </pc:docMkLst>
      <pc:sldChg chg="addSp delSp modSp new mod">
        <pc:chgData name="Steven Bachman" userId="f1bd7b3f-e3db-4092-8e94-385b7efc1dd1" providerId="ADAL" clId="{7274A935-E600-4A78-8C65-1BD6611D3CBF}" dt="2021-12-02T13:30:31.963" v="378" actId="20577"/>
        <pc:sldMkLst>
          <pc:docMk/>
          <pc:sldMk cId="546448645" sldId="256"/>
        </pc:sldMkLst>
        <pc:spChg chg="del">
          <ac:chgData name="Steven Bachman" userId="f1bd7b3f-e3db-4092-8e94-385b7efc1dd1" providerId="ADAL" clId="{7274A935-E600-4A78-8C65-1BD6611D3CBF}" dt="2021-12-02T08:46:50.594" v="1" actId="478"/>
          <ac:spMkLst>
            <pc:docMk/>
            <pc:sldMk cId="546448645" sldId="256"/>
            <ac:spMk id="2" creationId="{CDAC562A-1C6D-412C-AC96-14F2EB0F56A7}"/>
          </ac:spMkLst>
        </pc:spChg>
        <pc:spChg chg="del">
          <ac:chgData name="Steven Bachman" userId="f1bd7b3f-e3db-4092-8e94-385b7efc1dd1" providerId="ADAL" clId="{7274A935-E600-4A78-8C65-1BD6611D3CBF}" dt="2021-12-02T08:46:50.594" v="1" actId="478"/>
          <ac:spMkLst>
            <pc:docMk/>
            <pc:sldMk cId="546448645" sldId="256"/>
            <ac:spMk id="3" creationId="{A963F078-6641-46FB-B125-E4ADB50D25F6}"/>
          </ac:spMkLst>
        </pc:spChg>
        <pc:spChg chg="add mod">
          <ac:chgData name="Steven Bachman" userId="f1bd7b3f-e3db-4092-8e94-385b7efc1dd1" providerId="ADAL" clId="{7274A935-E600-4A78-8C65-1BD6611D3CBF}" dt="2021-12-02T13:30:31.963" v="378" actId="20577"/>
          <ac:spMkLst>
            <pc:docMk/>
            <pc:sldMk cId="546448645" sldId="256"/>
            <ac:spMk id="5" creationId="{2280131C-691E-48DD-A0C8-1DB60407E0D3}"/>
          </ac:spMkLst>
        </pc:spChg>
        <pc:spChg chg="add mod">
          <ac:chgData name="Steven Bachman" userId="f1bd7b3f-e3db-4092-8e94-385b7efc1dd1" providerId="ADAL" clId="{7274A935-E600-4A78-8C65-1BD6611D3CBF}" dt="2021-12-02T08:49:24.035" v="165" actId="20577"/>
          <ac:spMkLst>
            <pc:docMk/>
            <pc:sldMk cId="546448645" sldId="256"/>
            <ac:spMk id="6" creationId="{7242B90C-F3E4-4D53-93D1-6117DF2A82E2}"/>
          </ac:spMkLst>
        </pc:spChg>
        <pc:spChg chg="add del mod">
          <ac:chgData name="Steven Bachman" userId="f1bd7b3f-e3db-4092-8e94-385b7efc1dd1" providerId="ADAL" clId="{7274A935-E600-4A78-8C65-1BD6611D3CBF}" dt="2021-12-02T08:47:47.956" v="86" actId="478"/>
          <ac:spMkLst>
            <pc:docMk/>
            <pc:sldMk cId="546448645" sldId="256"/>
            <ac:spMk id="7" creationId="{F20B9D40-D833-4372-B5DD-E61DEA26AF5C}"/>
          </ac:spMkLst>
        </pc:spChg>
      </pc:sldChg>
      <pc:sldMasterChg chg="addSldLayout">
        <pc:chgData name="Steven Bachman" userId="f1bd7b3f-e3db-4092-8e94-385b7efc1dd1" providerId="ADAL" clId="{7274A935-E600-4A78-8C65-1BD6611D3CBF}" dt="2021-12-02T08:46:48.201" v="0" actId="680"/>
        <pc:sldMasterMkLst>
          <pc:docMk/>
          <pc:sldMasterMk cId="3667312282" sldId="2147483648"/>
        </pc:sldMasterMkLst>
        <pc:sldLayoutChg chg="add">
          <pc:chgData name="Steven Bachman" userId="f1bd7b3f-e3db-4092-8e94-385b7efc1dd1" providerId="ADAL" clId="{7274A935-E600-4A78-8C65-1BD6611D3CBF}" dt="2021-12-02T08:46:48.201" v="0" actId="680"/>
          <pc:sldLayoutMkLst>
            <pc:docMk/>
            <pc:sldMasterMk cId="3667312282" sldId="2147483648"/>
            <pc:sldLayoutMk cId="3838050035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F487-0FEB-41D3-90A3-AE3349D22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2B484-3823-424D-AD88-AEE520675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05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731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A8B7F720-829A-488B-A25E-595FEF8731BE}"/>
              </a:ext>
            </a:extLst>
          </p:cNvPr>
          <p:cNvSpPr/>
          <p:nvPr/>
        </p:nvSpPr>
        <p:spPr>
          <a:xfrm>
            <a:off x="7772400" y="5358388"/>
            <a:ext cx="2182255" cy="131725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2B90C-F3E4-4D53-93D1-6117DF2A82E2}"/>
              </a:ext>
            </a:extLst>
          </p:cNvPr>
          <p:cNvSpPr txBox="1"/>
          <p:nvPr/>
        </p:nvSpPr>
        <p:spPr>
          <a:xfrm>
            <a:off x="470263" y="301328"/>
            <a:ext cx="655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Shiny </a:t>
            </a:r>
            <a:r>
              <a:rPr lang="en-GB" dirty="0" err="1"/>
              <a:t>GeoCAT</a:t>
            </a:r>
            <a:r>
              <a:rPr lang="en-GB" dirty="0"/>
              <a:t> – can we re-create </a:t>
            </a:r>
            <a:r>
              <a:rPr lang="en-GB" dirty="0" err="1"/>
              <a:t>GeoCAT</a:t>
            </a:r>
            <a:r>
              <a:rPr lang="en-GB" dirty="0"/>
              <a:t> with an R shiny front end?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92851B-7E40-4AEA-B584-83E01ED55049}"/>
              </a:ext>
            </a:extLst>
          </p:cNvPr>
          <p:cNvSpPr/>
          <p:nvPr/>
        </p:nvSpPr>
        <p:spPr>
          <a:xfrm>
            <a:off x="470263" y="1319350"/>
            <a:ext cx="3592286" cy="4231759"/>
          </a:xfrm>
          <a:prstGeom prst="roundRect">
            <a:avLst>
              <a:gd name="adj" fmla="val 8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4A9C11-EAA2-4770-A60A-B30A2BD35FF1}"/>
              </a:ext>
            </a:extLst>
          </p:cNvPr>
          <p:cNvSpPr txBox="1"/>
          <p:nvPr/>
        </p:nvSpPr>
        <p:spPr>
          <a:xfrm>
            <a:off x="1392826" y="1375307"/>
            <a:ext cx="15642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/>
              <a:t>sidebarLayout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7C8826-9DEC-4A7B-A821-961B335E107A}"/>
              </a:ext>
            </a:extLst>
          </p:cNvPr>
          <p:cNvSpPr/>
          <p:nvPr/>
        </p:nvSpPr>
        <p:spPr>
          <a:xfrm>
            <a:off x="707027" y="1993174"/>
            <a:ext cx="3094264" cy="159911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BBCE09-2BCC-460C-8D72-8339F0A723B1}"/>
              </a:ext>
            </a:extLst>
          </p:cNvPr>
          <p:cNvSpPr txBox="1"/>
          <p:nvPr/>
        </p:nvSpPr>
        <p:spPr>
          <a:xfrm>
            <a:off x="811530" y="2126760"/>
            <a:ext cx="136996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/>
              <a:t>tabsetPanel</a:t>
            </a:r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8CCE0F-30C5-4C19-8380-07C88A7A4925}"/>
              </a:ext>
            </a:extLst>
          </p:cNvPr>
          <p:cNvSpPr/>
          <p:nvPr/>
        </p:nvSpPr>
        <p:spPr>
          <a:xfrm>
            <a:off x="755739" y="2625632"/>
            <a:ext cx="2483850" cy="36933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tabPanel</a:t>
            </a:r>
            <a:r>
              <a:rPr lang="en-GB" dirty="0"/>
              <a:t> ‘import csv’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CAB0FC-2917-41F9-BB37-91549A83E996}"/>
              </a:ext>
            </a:extLst>
          </p:cNvPr>
          <p:cNvSpPr/>
          <p:nvPr/>
        </p:nvSpPr>
        <p:spPr>
          <a:xfrm>
            <a:off x="755738" y="3056400"/>
            <a:ext cx="2483851" cy="36933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tabPanel</a:t>
            </a:r>
            <a:r>
              <a:rPr lang="en-GB" dirty="0"/>
              <a:t> ‘Query GBIF’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651064-63B6-4220-88C5-96571DDD7488}"/>
              </a:ext>
            </a:extLst>
          </p:cNvPr>
          <p:cNvSpPr txBox="1"/>
          <p:nvPr/>
        </p:nvSpPr>
        <p:spPr>
          <a:xfrm>
            <a:off x="4431574" y="3064718"/>
            <a:ext cx="194309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Input - </a:t>
            </a:r>
            <a:r>
              <a:rPr lang="en-GB" dirty="0" err="1"/>
              <a:t>searchGBIF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B8D815-E7A0-42A3-B4CC-1B300CCA9C3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39589" y="3241066"/>
            <a:ext cx="1191985" cy="8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1FBC99D-1ABC-4DDC-8186-5B95E5872412}"/>
              </a:ext>
            </a:extLst>
          </p:cNvPr>
          <p:cNvSpPr txBox="1"/>
          <p:nvPr/>
        </p:nvSpPr>
        <p:spPr>
          <a:xfrm>
            <a:off x="4431575" y="2625633"/>
            <a:ext cx="133051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Input - file1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5BA924-62AA-44A3-A0C7-3DE70C419587}"/>
              </a:ext>
            </a:extLst>
          </p:cNvPr>
          <p:cNvSpPr txBox="1"/>
          <p:nvPr/>
        </p:nvSpPr>
        <p:spPr>
          <a:xfrm>
            <a:off x="4446545" y="3503803"/>
            <a:ext cx="194309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Input - </a:t>
            </a:r>
            <a:r>
              <a:rPr lang="en-GB" dirty="0" err="1"/>
              <a:t>GBIFmax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047074-7427-4A05-8778-5521F18CB491}"/>
              </a:ext>
            </a:extLst>
          </p:cNvPr>
          <p:cNvSpPr txBox="1"/>
          <p:nvPr/>
        </p:nvSpPr>
        <p:spPr>
          <a:xfrm>
            <a:off x="755737" y="3936122"/>
            <a:ext cx="2532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‘Analysis’ (on/off switch)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152898-E22B-4FA6-B547-95B23F745F91}"/>
              </a:ext>
            </a:extLst>
          </p:cNvPr>
          <p:cNvSpPr txBox="1"/>
          <p:nvPr/>
        </p:nvSpPr>
        <p:spPr>
          <a:xfrm>
            <a:off x="755737" y="4649290"/>
            <a:ext cx="24838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 err="1"/>
              <a:t>htmlOutput</a:t>
            </a:r>
            <a:r>
              <a:rPr lang="en-GB" dirty="0"/>
              <a:t> – ‘</a:t>
            </a:r>
            <a:r>
              <a:rPr lang="en-GB" dirty="0" err="1"/>
              <a:t>res_title</a:t>
            </a:r>
            <a:r>
              <a:rPr lang="en-GB" dirty="0"/>
              <a:t>’</a:t>
            </a:r>
          </a:p>
          <a:p>
            <a:r>
              <a:rPr lang="en-GB" dirty="0" err="1"/>
              <a:t>htmlOutput</a:t>
            </a:r>
            <a:r>
              <a:rPr lang="en-GB" dirty="0"/>
              <a:t> – ‘text’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740DA7D-D561-4C22-BA23-15709C8B5FF1}"/>
              </a:ext>
            </a:extLst>
          </p:cNvPr>
          <p:cNvSpPr/>
          <p:nvPr/>
        </p:nvSpPr>
        <p:spPr>
          <a:xfrm>
            <a:off x="467541" y="5674489"/>
            <a:ext cx="3592286" cy="1045901"/>
          </a:xfrm>
          <a:prstGeom prst="roundRect">
            <a:avLst>
              <a:gd name="adj" fmla="val 8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05351A-22B7-41B2-AEF9-ACE72A5A96E9}"/>
              </a:ext>
            </a:extLst>
          </p:cNvPr>
          <p:cNvSpPr txBox="1"/>
          <p:nvPr/>
        </p:nvSpPr>
        <p:spPr>
          <a:xfrm>
            <a:off x="1392826" y="5770642"/>
            <a:ext cx="15642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Main Panel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1DEF9D-701B-4DAA-BC74-0C67B6D60A2F}"/>
              </a:ext>
            </a:extLst>
          </p:cNvPr>
          <p:cNvSpPr txBox="1"/>
          <p:nvPr/>
        </p:nvSpPr>
        <p:spPr>
          <a:xfrm>
            <a:off x="811530" y="6236558"/>
            <a:ext cx="2483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Leaflet – “</a:t>
            </a:r>
            <a:r>
              <a:rPr lang="en-GB" dirty="0" err="1"/>
              <a:t>mymap</a:t>
            </a:r>
            <a:r>
              <a:rPr lang="en-GB" dirty="0"/>
              <a:t>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567989-04E5-405A-B202-429E2A03DC36}"/>
              </a:ext>
            </a:extLst>
          </p:cNvPr>
          <p:cNvSpPr txBox="1"/>
          <p:nvPr/>
        </p:nvSpPr>
        <p:spPr>
          <a:xfrm>
            <a:off x="8433701" y="2625633"/>
            <a:ext cx="194309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err="1"/>
              <a:t>csvpointsInput</a:t>
            </a:r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14F867-834E-49C0-8D88-B90D70977F48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3239589" y="2810299"/>
            <a:ext cx="11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318F393-5769-4D0D-AE8D-EC830B5099A8}"/>
              </a:ext>
            </a:extLst>
          </p:cNvPr>
          <p:cNvCxnSpPr>
            <a:cxnSpLocks/>
            <a:stCxn id="21" idx="3"/>
            <a:endCxn id="32" idx="1"/>
          </p:cNvCxnSpPr>
          <p:nvPr/>
        </p:nvCxnSpPr>
        <p:spPr>
          <a:xfrm>
            <a:off x="5762091" y="2810299"/>
            <a:ext cx="26716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5923C75-346A-410D-A8D3-1ED46585FF89}"/>
              </a:ext>
            </a:extLst>
          </p:cNvPr>
          <p:cNvSpPr txBox="1"/>
          <p:nvPr/>
        </p:nvSpPr>
        <p:spPr>
          <a:xfrm>
            <a:off x="6159788" y="2604252"/>
            <a:ext cx="9328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reactive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76B673-0AB0-4FA2-9945-DDC895C5D206}"/>
              </a:ext>
            </a:extLst>
          </p:cNvPr>
          <p:cNvSpPr txBox="1"/>
          <p:nvPr/>
        </p:nvSpPr>
        <p:spPr>
          <a:xfrm>
            <a:off x="8433701" y="3072524"/>
            <a:ext cx="178066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GB" dirty="0" err="1"/>
              <a:t>gbifpointsInput</a:t>
            </a:r>
            <a:endParaRPr lang="en-GB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1EDE39-8AFF-4F67-B644-5A3D630F5879}"/>
              </a:ext>
            </a:extLst>
          </p:cNvPr>
          <p:cNvCxnSpPr>
            <a:cxnSpLocks/>
            <a:stCxn id="15" idx="3"/>
            <a:endCxn id="43" idx="1"/>
          </p:cNvCxnSpPr>
          <p:nvPr/>
        </p:nvCxnSpPr>
        <p:spPr>
          <a:xfrm>
            <a:off x="6374673" y="3249384"/>
            <a:ext cx="2059028" cy="7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8A27872-047B-41BC-A18C-3C138EDA52EF}"/>
              </a:ext>
            </a:extLst>
          </p:cNvPr>
          <p:cNvCxnSpPr>
            <a:stCxn id="22" idx="3"/>
            <a:endCxn id="43" idx="1"/>
          </p:cNvCxnSpPr>
          <p:nvPr/>
        </p:nvCxnSpPr>
        <p:spPr>
          <a:xfrm flipV="1">
            <a:off x="6389644" y="3257190"/>
            <a:ext cx="2044057" cy="4312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CFE1E6E-6F68-442D-A4E6-9CAC8C6D4AAC}"/>
              </a:ext>
            </a:extLst>
          </p:cNvPr>
          <p:cNvSpPr txBox="1"/>
          <p:nvPr/>
        </p:nvSpPr>
        <p:spPr>
          <a:xfrm>
            <a:off x="7018996" y="3054027"/>
            <a:ext cx="9328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reactive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F174A8-AEB4-4032-8A0B-41D3C7B14E98}"/>
              </a:ext>
            </a:extLst>
          </p:cNvPr>
          <p:cNvSpPr txBox="1"/>
          <p:nvPr/>
        </p:nvSpPr>
        <p:spPr>
          <a:xfrm>
            <a:off x="5929041" y="3942887"/>
            <a:ext cx="116356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GB" dirty="0" err="1"/>
              <a:t>switchon</a:t>
            </a:r>
            <a:endParaRPr lang="en-GB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C324653-66F2-49EF-A8F6-75DC6884B5C7}"/>
              </a:ext>
            </a:extLst>
          </p:cNvPr>
          <p:cNvCxnSpPr>
            <a:cxnSpLocks/>
            <a:stCxn id="24" idx="3"/>
            <a:endCxn id="54" idx="1"/>
          </p:cNvCxnSpPr>
          <p:nvPr/>
        </p:nvCxnSpPr>
        <p:spPr>
          <a:xfrm>
            <a:off x="3288299" y="4120788"/>
            <a:ext cx="2640742" cy="6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F26FA05-531D-4D76-BA19-0862A810D8C5}"/>
              </a:ext>
            </a:extLst>
          </p:cNvPr>
          <p:cNvSpPr txBox="1"/>
          <p:nvPr/>
        </p:nvSpPr>
        <p:spPr>
          <a:xfrm>
            <a:off x="4373024" y="3921087"/>
            <a:ext cx="9328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reactive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57647B-85D7-43D8-8250-03EB6E33D931}"/>
              </a:ext>
            </a:extLst>
          </p:cNvPr>
          <p:cNvSpPr txBox="1"/>
          <p:nvPr/>
        </p:nvSpPr>
        <p:spPr>
          <a:xfrm>
            <a:off x="4920895" y="6197439"/>
            <a:ext cx="1682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renderLeaflet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11C405F-9CC8-43F9-87FD-D27798DA90D5}"/>
              </a:ext>
            </a:extLst>
          </p:cNvPr>
          <p:cNvCxnSpPr>
            <a:cxnSpLocks/>
            <a:stCxn id="29" idx="3"/>
            <a:endCxn id="61" idx="1"/>
          </p:cNvCxnSpPr>
          <p:nvPr/>
        </p:nvCxnSpPr>
        <p:spPr>
          <a:xfrm flipV="1">
            <a:off x="3295381" y="6382105"/>
            <a:ext cx="1625514" cy="39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F8FEB43-0444-4ECD-B9F8-CA1A955E0F25}"/>
              </a:ext>
            </a:extLst>
          </p:cNvPr>
          <p:cNvCxnSpPr>
            <a:cxnSpLocks/>
            <a:stCxn id="32" idx="3"/>
            <a:endCxn id="54" idx="3"/>
          </p:cNvCxnSpPr>
          <p:nvPr/>
        </p:nvCxnSpPr>
        <p:spPr>
          <a:xfrm flipH="1">
            <a:off x="7092607" y="2810299"/>
            <a:ext cx="3284193" cy="1317254"/>
          </a:xfrm>
          <a:prstGeom prst="bentConnector3">
            <a:avLst>
              <a:gd name="adj1" fmla="val -696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7A2B408D-9FC1-4181-AAA6-6D3953C65AB0}"/>
              </a:ext>
            </a:extLst>
          </p:cNvPr>
          <p:cNvCxnSpPr>
            <a:cxnSpLocks/>
            <a:stCxn id="54" idx="2"/>
            <a:endCxn id="26" idx="3"/>
          </p:cNvCxnSpPr>
          <p:nvPr/>
        </p:nvCxnSpPr>
        <p:spPr>
          <a:xfrm rot="5400000">
            <a:off x="4545088" y="3006719"/>
            <a:ext cx="660237" cy="32712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7C095D8-8576-4A17-B911-42A83ABF056C}"/>
              </a:ext>
            </a:extLst>
          </p:cNvPr>
          <p:cNvSpPr txBox="1"/>
          <p:nvPr/>
        </p:nvSpPr>
        <p:spPr>
          <a:xfrm>
            <a:off x="7951815" y="5577385"/>
            <a:ext cx="184715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Proxy map layer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8F9B0F-CF2D-4BAD-9385-8DD2C619DAD2}"/>
              </a:ext>
            </a:extLst>
          </p:cNvPr>
          <p:cNvSpPr txBox="1"/>
          <p:nvPr/>
        </p:nvSpPr>
        <p:spPr>
          <a:xfrm>
            <a:off x="7951815" y="6051892"/>
            <a:ext cx="185311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Proxy map layer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813A71C9-0BB0-4594-ABB8-E7DB72F87B30}"/>
              </a:ext>
            </a:extLst>
          </p:cNvPr>
          <p:cNvCxnSpPr>
            <a:cxnSpLocks/>
            <a:stCxn id="43" idx="3"/>
            <a:endCxn id="77" idx="3"/>
          </p:cNvCxnSpPr>
          <p:nvPr/>
        </p:nvCxnSpPr>
        <p:spPr>
          <a:xfrm flipH="1">
            <a:off x="9798973" y="3257190"/>
            <a:ext cx="415390" cy="2504861"/>
          </a:xfrm>
          <a:prstGeom prst="bentConnector3">
            <a:avLst>
              <a:gd name="adj1" fmla="val -55033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AC8D67B-1989-4805-986F-09DC3ACA3A60}"/>
              </a:ext>
            </a:extLst>
          </p:cNvPr>
          <p:cNvCxnSpPr>
            <a:cxnSpLocks/>
            <a:stCxn id="32" idx="3"/>
            <a:endCxn id="78" idx="3"/>
          </p:cNvCxnSpPr>
          <p:nvPr/>
        </p:nvCxnSpPr>
        <p:spPr>
          <a:xfrm flipH="1">
            <a:off x="9804928" y="2810299"/>
            <a:ext cx="571872" cy="3426259"/>
          </a:xfrm>
          <a:prstGeom prst="bentConnector3">
            <a:avLst>
              <a:gd name="adj1" fmla="val -39974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89F88F5E-A233-4D08-AD30-146E115F4933}"/>
              </a:ext>
            </a:extLst>
          </p:cNvPr>
          <p:cNvCxnSpPr>
            <a:cxnSpLocks/>
            <a:stCxn id="94" idx="1"/>
            <a:endCxn id="61" idx="3"/>
          </p:cNvCxnSpPr>
          <p:nvPr/>
        </p:nvCxnSpPr>
        <p:spPr>
          <a:xfrm rot="10800000" flipV="1">
            <a:off x="6603286" y="6017015"/>
            <a:ext cx="1169114" cy="3650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44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76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Bachman</dc:creator>
  <cp:lastModifiedBy>Steven Bachman</cp:lastModifiedBy>
  <cp:revision>1</cp:revision>
  <dcterms:created xsi:type="dcterms:W3CDTF">2021-12-02T08:46:46Z</dcterms:created>
  <dcterms:modified xsi:type="dcterms:W3CDTF">2021-12-06T12:32:30Z</dcterms:modified>
</cp:coreProperties>
</file>