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08/06/2022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08/06/2022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24" y="329324"/>
            <a:ext cx="9626954" cy="72195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ARMED FORCED UNIVERSITY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000" y="2131619"/>
            <a:ext cx="9175400" cy="1684017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OOP PROJECT</a:t>
            </a:r>
          </a:p>
          <a:p>
            <a:pPr algn="ctr" rtl="0"/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Leather</a:t>
            </a:r>
            <a:r>
              <a:rPr lang="es-ES" b="1" i="1" u="sng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flower</a:t>
            </a:r>
            <a:r>
              <a:rPr lang="es-ES" b="1" i="1" u="sng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</a:t>
            </a:r>
            <a:endParaRPr lang="es-ES" b="1" i="1" u="sng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</a:t>
            </a:r>
            <a:endParaRPr lang="es-ES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Dees</a:t>
            </a:r>
            <a:r>
              <a:rPr lang="es-ES" b="1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developers</a:t>
            </a:r>
            <a:endParaRPr lang="es-ES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1400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CD64B1-FA7D-4060-643C-EA4255D45865}"/>
              </a:ext>
            </a:extLst>
          </p:cNvPr>
          <p:cNvSpPr txBox="1">
            <a:spLocks/>
          </p:cNvSpPr>
          <p:nvPr/>
        </p:nvSpPr>
        <p:spPr>
          <a:xfrm>
            <a:off x="2822222" y="4178524"/>
            <a:ext cx="3036710" cy="2185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Members</a:t>
            </a:r>
            <a:r>
              <a:rPr lang="es-ES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Steven pozo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Erick Moreira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Elkin </a:t>
            </a:r>
            <a:r>
              <a:rPr lang="es-ES" sz="3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pabón</a:t>
            </a:r>
            <a:endParaRPr lang="es-ES" sz="3200" i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Diego </a:t>
            </a:r>
            <a:r>
              <a:rPr lang="es-ES" sz="3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ponce</a:t>
            </a:r>
            <a:endParaRPr lang="es-ES" sz="2800" i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E96F88A-86DC-830B-BFD6-2ACC4A4FA5E1}"/>
              </a:ext>
            </a:extLst>
          </p:cNvPr>
          <p:cNvSpPr txBox="1">
            <a:spLocks/>
          </p:cNvSpPr>
          <p:nvPr/>
        </p:nvSpPr>
        <p:spPr>
          <a:xfrm>
            <a:off x="6764513" y="4910274"/>
            <a:ext cx="3036710" cy="72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Teacher</a:t>
            </a:r>
            <a:r>
              <a:rPr lang="es-E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Phd</a:t>
            </a:r>
            <a:r>
              <a:rPr lang="es-E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Edison </a:t>
            </a:r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lascano</a:t>
            </a:r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5F5F7-FB2A-63FF-BE4E-A47EC341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22" y="1013100"/>
            <a:ext cx="1168129" cy="10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006017-01A1-B4EC-8005-3EFBD5CC76B7}"/>
              </a:ext>
            </a:extLst>
          </p:cNvPr>
          <p:cNvCxnSpPr>
            <a:cxnSpLocks/>
          </p:cNvCxnSpPr>
          <p:nvPr/>
        </p:nvCxnSpPr>
        <p:spPr>
          <a:xfrm>
            <a:off x="2822222" y="3930343"/>
            <a:ext cx="7766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D75368E-0303-A980-E69F-2E83357DA910}"/>
              </a:ext>
            </a:extLst>
          </p:cNvPr>
          <p:cNvCxnSpPr/>
          <p:nvPr/>
        </p:nvCxnSpPr>
        <p:spPr>
          <a:xfrm>
            <a:off x="6294788" y="4045042"/>
            <a:ext cx="0" cy="26266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57FD34-9A08-D25D-F0BE-DC436B3E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94" y="170329"/>
            <a:ext cx="11313459" cy="63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ABA7-E1FF-4459-04CD-A7D72D34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504"/>
          </a:xfrm>
        </p:spPr>
        <p:txBody>
          <a:bodyPr/>
          <a:lstStyle/>
          <a:p>
            <a:r>
              <a:rPr lang="es-EC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8D3ED-7992-158C-5A6A-F825F47D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191" y="1882422"/>
            <a:ext cx="4977163" cy="154657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need a program that is capable of scheduling client appointments.</a:t>
            </a:r>
            <a:endParaRPr lang="es-EC"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50" name="Picture 2" descr="Agenda tu Cita - Ecuawagen">
            <a:extLst>
              <a:ext uri="{FF2B5EF4-FFF2-40B4-BE49-F238E27FC236}">
                <a16:creationId xmlns:a16="http://schemas.microsoft.com/office/drawing/2014/main" id="{CB61391C-6991-3A15-D7BB-AFB48C9D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05" y="1836834"/>
            <a:ext cx="1683554" cy="1683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7DB0B7-C8C0-8D01-5661-CC6CF5C1A9FB}"/>
              </a:ext>
            </a:extLst>
          </p:cNvPr>
          <p:cNvSpPr txBox="1">
            <a:spLocks/>
          </p:cNvSpPr>
          <p:nvPr/>
        </p:nvSpPr>
        <p:spPr>
          <a:xfrm>
            <a:off x="5847634" y="4665132"/>
            <a:ext cx="5328366" cy="11138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billing depending on the service provided by the establishment. </a:t>
            </a:r>
            <a:endParaRPr lang="es-EC"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276F60-3A71-2450-7682-1151B80E3097}"/>
              </a:ext>
            </a:extLst>
          </p:cNvPr>
          <p:cNvCxnSpPr>
            <a:cxnSpLocks/>
            <a:stCxn id="3" idx="3"/>
            <a:endCxn id="2050" idx="1"/>
          </p:cNvCxnSpPr>
          <p:nvPr/>
        </p:nvCxnSpPr>
        <p:spPr>
          <a:xfrm>
            <a:off x="6852354" y="2655711"/>
            <a:ext cx="1253951" cy="229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2" name="Picture 4" descr="Invoicing And Billing | Get Free Accounting Tool From Itarian">
            <a:extLst>
              <a:ext uri="{FF2B5EF4-FFF2-40B4-BE49-F238E27FC236}">
                <a16:creationId xmlns:a16="http://schemas.microsoft.com/office/drawing/2014/main" id="{0A19118E-03B4-B858-5144-0B0D5085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4357511"/>
            <a:ext cx="1728884" cy="1783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8AB183-4914-3011-3B8E-0A3995113467}"/>
              </a:ext>
            </a:extLst>
          </p:cNvPr>
          <p:cNvCxnSpPr>
            <a:cxnSpLocks/>
            <a:stCxn id="2052" idx="3"/>
            <a:endCxn id="5" idx="1"/>
          </p:cNvCxnSpPr>
          <p:nvPr/>
        </p:nvCxnSpPr>
        <p:spPr>
          <a:xfrm flipV="1">
            <a:off x="4740372" y="5222038"/>
            <a:ext cx="1107262" cy="272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6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1025"/>
            <a:ext cx="9905998" cy="690993"/>
          </a:xfrm>
        </p:spPr>
        <p:txBody>
          <a:bodyPr rtlCol="0">
            <a:normAutofit/>
          </a:bodyPr>
          <a:lstStyle/>
          <a:p>
            <a:pPr rtl="0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169" y="1414107"/>
            <a:ext cx="3771900" cy="1912231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 spa is defined as a place where a person attends to receive a treatment, therapies or relaxing activities.</a:t>
            </a:r>
            <a:r>
              <a:rPr lang="es-EC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88B8B-CEBB-F1A3-C0EC-396DD6BDB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63" y="1827254"/>
            <a:ext cx="2853012" cy="1786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C5066E3-4DA8-8F42-031B-D446218B31E0}"/>
              </a:ext>
            </a:extLst>
          </p:cNvPr>
          <p:cNvSpPr txBox="1">
            <a:spLocks/>
          </p:cNvSpPr>
          <p:nvPr/>
        </p:nvSpPr>
        <p:spPr>
          <a:xfrm>
            <a:off x="3083808" y="4866836"/>
            <a:ext cx="6275388" cy="1154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Within a spa it is very important to define the types of service provided, but what are these?</a:t>
            </a:r>
            <a:endParaRPr lang="es-EC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ABE41-E65D-F452-568F-FFF3F2794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27" y="2720621"/>
            <a:ext cx="2662922" cy="1786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70" y="494413"/>
            <a:ext cx="5180364" cy="736149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SERVICE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4E2E192-D163-2335-2FA2-D9408BEB563C}"/>
              </a:ext>
            </a:extLst>
          </p:cNvPr>
          <p:cNvSpPr/>
          <p:nvPr/>
        </p:nvSpPr>
        <p:spPr>
          <a:xfrm>
            <a:off x="1479177" y="2456329"/>
            <a:ext cx="2617694" cy="7361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C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SERVICE</a:t>
            </a:r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DC0639-B34F-434D-1246-88D5B3046AC7}"/>
              </a:ext>
            </a:extLst>
          </p:cNvPr>
          <p:cNvSpPr/>
          <p:nvPr/>
        </p:nvSpPr>
        <p:spPr>
          <a:xfrm>
            <a:off x="5683625" y="1537446"/>
            <a:ext cx="3657598" cy="42627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TREATMENTS:</a:t>
            </a:r>
          </a:p>
          <a:p>
            <a:pPr algn="ctr"/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Facial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Acne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Stain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blurring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hydration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Chemical peeling</a:t>
            </a: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Platelet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plasma</a:t>
            </a: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asures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Blurring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stretch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buttocks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Ionic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detox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Microblanding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C76090E-DE6A-413A-8A3B-B7B36C24A864}"/>
              </a:ext>
            </a:extLst>
          </p:cNvPr>
          <p:cNvSpPr/>
          <p:nvPr/>
        </p:nvSpPr>
        <p:spPr>
          <a:xfrm>
            <a:off x="1777624" y="4525662"/>
            <a:ext cx="1999128" cy="49186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</a:t>
            </a:r>
            <a:r>
              <a:rPr lang="es-EC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depilation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CC09E9-A5E7-B4BE-1E94-1E09C406290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2777188" y="3192478"/>
            <a:ext cx="10836" cy="1333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C8CDF0A-9793-8979-C130-16FFDD0E8340}"/>
              </a:ext>
            </a:extLst>
          </p:cNvPr>
          <p:cNvCxnSpPr>
            <a:endCxn id="6" idx="3"/>
          </p:cNvCxnSpPr>
          <p:nvPr/>
        </p:nvCxnSpPr>
        <p:spPr>
          <a:xfrm flipH="1">
            <a:off x="4096871" y="2824403"/>
            <a:ext cx="15777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66" y="335413"/>
            <a:ext cx="9905998" cy="704494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DIAGRAM (UML)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7A9D44-7724-0D04-103C-C5E043A2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29" y="1152728"/>
            <a:ext cx="7387585" cy="53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13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087CC4-F7A4-6D30-222C-A70A83E2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4" y="1610332"/>
            <a:ext cx="890587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5399-C5BE-E635-672B-5BA1D8B4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42"/>
            <a:ext cx="9905998" cy="726188"/>
          </a:xfrm>
        </p:spPr>
        <p:txBody>
          <a:bodyPr/>
          <a:lstStyle/>
          <a:p>
            <a:r>
              <a:rPr lang="es-EC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histories OR REQUIREMENTS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023BFD-F215-2F98-E0D4-F724E7CA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452244"/>
            <a:ext cx="11048999" cy="4365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41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D83C-2E06-EA1D-2CD4-BF71ECC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EC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s-EC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C9AEB0-104A-AF6F-CEC8-C7580EC3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923366"/>
            <a:ext cx="9986682" cy="56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C11E20-CD5F-034F-AAA6-C43726B6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40" y="206187"/>
            <a:ext cx="11441953" cy="64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8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391</TotalTime>
  <Words>150</Words>
  <Application>Microsoft Office PowerPoint</Application>
  <PresentationFormat>Panorámica</PresentationFormat>
  <Paragraphs>55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Tw Cen MT</vt:lpstr>
      <vt:lpstr>Circuito</vt:lpstr>
      <vt:lpstr>ARMED FORCED UNIVERSITY</vt:lpstr>
      <vt:lpstr>PROBLEM:</vt:lpstr>
      <vt:lpstr>BACKGROUND:</vt:lpstr>
      <vt:lpstr>TYPES OF SERVICE</vt:lpstr>
      <vt:lpstr>CASE DIAGRAM (UML)</vt:lpstr>
      <vt:lpstr>Use case DIAGRAM </vt:lpstr>
      <vt:lpstr>User histories OR REQUIREMENTS</vt:lpstr>
      <vt:lpstr>code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ARMED FORCED UNIVERSITY</dc:title>
  <dc:creator>Steven Pozo</dc:creator>
  <cp:lastModifiedBy>Steven Pozo</cp:lastModifiedBy>
  <cp:revision>7</cp:revision>
  <dcterms:created xsi:type="dcterms:W3CDTF">2022-06-03T04:06:54Z</dcterms:created>
  <dcterms:modified xsi:type="dcterms:W3CDTF">2022-06-08T13:07:09Z</dcterms:modified>
</cp:coreProperties>
</file>