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99" r:id="rId2"/>
    <p:sldId id="300" r:id="rId3"/>
  </p:sldIdLst>
  <p:sldSz cx="12190413" cy="6858000"/>
  <p:notesSz cx="9296400" cy="701040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8" autoAdjust="0"/>
    <p:restoredTop sz="82449" autoAdjust="0"/>
  </p:normalViewPr>
  <p:slideViewPr>
    <p:cSldViewPr>
      <p:cViewPr varScale="1">
        <p:scale>
          <a:sx n="104" d="100"/>
          <a:sy n="104" d="100"/>
        </p:scale>
        <p:origin x="148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9635" name="Date Placeholder 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26415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010AF0A-1340-47D7-BE5C-5245FEDE524D}" type="datetime1">
              <a:rPr lang="en-IN" altLang="en-US"/>
              <a:pPr>
                <a:defRPr/>
              </a:pPr>
              <a:t>27/06/20</a:t>
            </a:fld>
            <a:endParaRPr lang="en-IN" altLang="en-US"/>
          </a:p>
        </p:txBody>
      </p:sp>
      <p:sp>
        <p:nvSpPr>
          <p:cNvPr id="69636" name="Footer Placeholder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9637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6415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C287CB-01F1-48BB-A32D-58597FA1D50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1" name="Date Placeholder 2"/>
          <p:cNvSpPr>
            <a:spLocks noGrp="1" noChangeArrowheads="1"/>
          </p:cNvSpPr>
          <p:nvPr>
            <p:ph type="dt" idx="2"/>
          </p:nvPr>
        </p:nvSpPr>
        <p:spPr bwMode="auto">
          <a:xfrm>
            <a:off x="526415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CE23537-472C-45A1-B26E-D358E55D6CFC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5124" name="Slide Image Placeholder 3"/>
          <p:cNvSpPr>
            <a:spLocks noGrp="1" noRot="1" noChangeAspect="1" noChangeArrowheads="1"/>
          </p:cNvSpPr>
          <p:nvPr>
            <p:ph type="sldImg" idx="5"/>
          </p:nvPr>
        </p:nvSpPr>
        <p:spPr bwMode="auto">
          <a:xfrm>
            <a:off x="2312988" y="527050"/>
            <a:ext cx="4670425" cy="262731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Notes Placeholder 4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28688" y="3330575"/>
            <a:ext cx="7437437" cy="31543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8614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5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64150" y="6657975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35C17AF-37F3-43C5-A3A0-65B44FB4E4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BBCC53D-2BAD-458E-AD78-FC8344E7666B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5C17AF-37F3-43C5-A3A0-65B44FB4E4D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38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0DD78-8151-4167-BC9A-B9862828EDCD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B44C2-B26A-4719-B2E2-2EA7CDBAD7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30B6-285B-4EE4-AF46-29EAFC305EF5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0D92F-84E1-4B11-91D6-334854CF44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91C18-ED11-4C5B-8D51-A6BDE9F938C1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53CA8-6899-4BBA-B9E5-996DA997DD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9474D-4F9D-4A15-B88F-16099FC8592E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9EAE1-860E-4BC8-B91C-0BD448735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3FF4-67E7-4AAD-88A3-4CDA7497CF9A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36476-FA0B-42BB-BCC7-11A1A0DFCB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3EF23-84F8-41E5-AE5F-AE71FDF7038B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48F2B-4190-41DA-8C68-37470A9A8B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4E8EC-DA71-4104-91A6-0575C0151C6D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A9F8D-3CF9-4505-99B9-9EBEEA8D2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C85B-8224-4812-A337-4AACB937C3B9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78A34-EC63-4635-825F-E38A40BD0B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AD75D-25D3-4708-AD20-491081EE1986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87103F-97DB-4170-A597-EA95C35D05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3F33-DD58-463D-8BBD-9C2CB948D29F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E6A95-243D-4F4B-8AC4-CA5A7B2EEB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7AF7-681B-4EDB-8347-88592732A394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9FDE9-BF70-4588-9393-872D8BA979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467B-672E-4F50-8A37-B588CDA1DC75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4E4F8-F50D-4D1D-BAEB-46586ABF13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55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5133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55F354-DE07-4886-8468-72FD07C57B2C}" type="datetime1">
              <a:rPr lang="en-US" altLang="en-US"/>
              <a:pPr>
                <a:defRPr/>
              </a:pPr>
              <a:t>6/27/20</a:t>
            </a:fld>
            <a:endParaRPr lang="en-US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9013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3D0275-BB4F-4AAC-8712-5A00AA1841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Box 6"/>
          <p:cNvSpPr>
            <a:spLocks noChangeArrowheads="1"/>
          </p:cNvSpPr>
          <p:nvPr/>
        </p:nvSpPr>
        <p:spPr bwMode="auto">
          <a:xfrm>
            <a:off x="0" y="6388100"/>
            <a:ext cx="12190413" cy="461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100" i="1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@SPJIMR</a:t>
            </a:r>
            <a:r>
              <a:rPr lang="en-US" altLang="en-US" sz="1100" i="1">
                <a:solidFill>
                  <a:schemeClr val="bg1"/>
                </a:solidFill>
                <a:latin typeface="DIN Alternate" charset="0"/>
                <a:cs typeface="DIN Alternate" charset="0"/>
              </a:rPr>
              <a:t>	</a:t>
            </a:r>
            <a:r>
              <a:rPr lang="en-US" altLang="en-US" sz="2400" i="1">
                <a:solidFill>
                  <a:schemeClr val="bg1"/>
                </a:solidFill>
                <a:latin typeface="DIN Alternate" charset="0"/>
                <a:cs typeface="DIN Alternate" charset="0"/>
              </a:rPr>
              <a:t>									</a:t>
            </a:r>
            <a:r>
              <a:rPr lang="en-US" altLang="en-US" sz="2400" b="1" i="1">
                <a:solidFill>
                  <a:schemeClr val="bg1"/>
                </a:solidFill>
                <a:latin typeface="DIN Alternate" charset="0"/>
                <a:cs typeface="DIN Alternate" charset="0"/>
              </a:rPr>
              <a:t>         </a:t>
            </a:r>
            <a:r>
              <a:rPr lang="en-US" altLang="en-US" b="1" i="1">
                <a:solidFill>
                  <a:schemeClr val="bg1"/>
                </a:solidFill>
              </a:rPr>
              <a:t>Courage . Heart</a:t>
            </a:r>
            <a:endParaRPr lang="en-US" altLang="en-US" b="1">
              <a:solidFill>
                <a:schemeClr val="bg1"/>
              </a:solidFill>
            </a:endParaRPr>
          </a:p>
        </p:txBody>
      </p:sp>
      <p:pic>
        <p:nvPicPr>
          <p:cNvPr id="1032" name="Picture 9"/>
          <p:cNvPicPr>
            <a:picLocks noChangeAspect="1" noChangeArrowheads="1"/>
          </p:cNvPicPr>
          <p:nvPr/>
        </p:nvPicPr>
        <p:blipFill>
          <a:blip r:embed="rId16"/>
          <a:srcRect l="386" t="24976" r="386" b="18735"/>
          <a:stretch>
            <a:fillRect/>
          </a:stretch>
        </p:blipFill>
        <p:spPr bwMode="auto">
          <a:xfrm>
            <a:off x="28575" y="30163"/>
            <a:ext cx="1955800" cy="1119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3" r:id="rId13"/>
    <p:sldLayoutId id="2147483971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644FA-DC11-42D7-A98D-45AF8793FBB2}"/>
              </a:ext>
            </a:extLst>
          </p:cNvPr>
          <p:cNvSpPr txBox="1"/>
          <p:nvPr/>
        </p:nvSpPr>
        <p:spPr>
          <a:xfrm>
            <a:off x="1846734" y="428178"/>
            <a:ext cx="10009112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Project Name : Ingredient Diagram</a:t>
            </a:r>
          </a:p>
          <a:p>
            <a:endParaRPr lang="en-US" sz="4000" dirty="0">
              <a:solidFill>
                <a:srgbClr val="0070C0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Participant Name:</a:t>
            </a:r>
          </a:p>
          <a:p>
            <a:pPr lvl="3"/>
            <a:r>
              <a:rPr lang="en-US" sz="4000" dirty="0">
                <a:solidFill>
                  <a:srgbClr val="0070C0"/>
                </a:solidFill>
              </a:rPr>
              <a:t>	          	Gaurav Aggarwal	</a:t>
            </a:r>
          </a:p>
          <a:p>
            <a:pPr lvl="8"/>
            <a:r>
              <a:rPr lang="en-US" sz="4000" dirty="0">
                <a:solidFill>
                  <a:srgbClr val="0070C0"/>
                </a:solidFill>
              </a:rPr>
              <a:t>Gopala Krishnan P	</a:t>
            </a:r>
          </a:p>
          <a:p>
            <a:pPr lvl="8"/>
            <a:r>
              <a:rPr lang="en-US" sz="4000" dirty="0" err="1">
                <a:solidFill>
                  <a:srgbClr val="0070C0"/>
                </a:solidFill>
              </a:rPr>
              <a:t>Atinder</a:t>
            </a:r>
            <a:r>
              <a:rPr lang="en-US" sz="4000" dirty="0">
                <a:solidFill>
                  <a:srgbClr val="0070C0"/>
                </a:solidFill>
              </a:rPr>
              <a:t> Sodhi	</a:t>
            </a:r>
          </a:p>
          <a:p>
            <a:pPr lvl="8"/>
            <a:r>
              <a:rPr lang="en-US" sz="4000" dirty="0">
                <a:solidFill>
                  <a:srgbClr val="0070C0"/>
                </a:solidFill>
              </a:rPr>
              <a:t>Stephen Salve</a:t>
            </a:r>
          </a:p>
          <a:p>
            <a:pPr lvl="8"/>
            <a:endParaRPr lang="en-US" sz="4000" dirty="0">
              <a:solidFill>
                <a:srgbClr val="0070C0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Date : 27 June 2020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877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9.12"/>
  <p:tag name="AS_TITLE" val="Aspose.Slides for .NET 2.0"/>
  <p:tag name="AS_VERSION" val="18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17683</TotalTime>
  <Words>30</Words>
  <Application>Microsoft Macintosh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DIN Alternate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prabhakaran</dc:creator>
  <cp:lastModifiedBy>Stephen Salve</cp:lastModifiedBy>
  <cp:revision>977</cp:revision>
  <cp:lastPrinted>2018-04-09T11:39:28Z</cp:lastPrinted>
  <dcterms:created xsi:type="dcterms:W3CDTF">2011-06-14T06:27:51Z</dcterms:created>
  <dcterms:modified xsi:type="dcterms:W3CDTF">2020-06-27T13:50:35Z</dcterms:modified>
</cp:coreProperties>
</file>