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7772400" cx="10058400"/>
  <p:notesSz cx="6858000" cy="9144000"/>
  <p:embeddedFontLst>
    <p:embeddedFont>
      <p:font typeface="Overlock"/>
      <p:regular r:id="rId36"/>
      <p:bold r:id="rId37"/>
      <p:italic r:id="rId38"/>
      <p:boldItalic r:id="rId39"/>
    </p:embeddedFont>
    <p:embeddedFont>
      <p:font typeface="Franklin Gothic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FeO8qEE1Enx94nkYYKspL+mB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4F1130-7C48-45BC-AF00-F73C36C2C73F}">
  <a:tblStyle styleId="{044F1130-7C48-45BC-AF00-F73C36C2C7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linGothic-bold.fntdata"/><Relationship Id="rId20" Type="http://schemas.openxmlformats.org/officeDocument/2006/relationships/slide" Target="slides/slide12.xml"/><Relationship Id="rId41" Type="http://customschemas.google.com/relationships/presentationmetadata" Target="meta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Overlock-bold.fntdata"/><Relationship Id="rId14" Type="http://schemas.openxmlformats.org/officeDocument/2006/relationships/slide" Target="slides/slide6.xml"/><Relationship Id="rId36" Type="http://schemas.openxmlformats.org/officeDocument/2006/relationships/font" Target="fonts/Overlock-regular.fntdata"/><Relationship Id="rId17" Type="http://schemas.openxmlformats.org/officeDocument/2006/relationships/slide" Target="slides/slide9.xml"/><Relationship Id="rId39" Type="http://schemas.openxmlformats.org/officeDocument/2006/relationships/font" Target="fonts/Overlock-boldItalic.fntdata"/><Relationship Id="rId16" Type="http://schemas.openxmlformats.org/officeDocument/2006/relationships/slide" Target="slides/slide8.xml"/><Relationship Id="rId38" Type="http://schemas.openxmlformats.org/officeDocument/2006/relationships/font" Target="fonts/Overlock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4519430b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a4519430bb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4519430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a4519430bb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4519430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a4519430bb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4519430b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a4519430bb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4519430b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a4519430bb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4519430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a4519430bb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4519430b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a4519430bb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4519430b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a4519430bb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4519430b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a4519430bb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a4519430b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a4519430bb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2f93fc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62f93fc2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4519430b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a4519430bb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4519430b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a4519430bb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4519430b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a4519430bb_0_5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4519430b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a4519430bb_0_5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4519430b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a4519430bb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4519430b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a4519430bb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a4519430b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a4519430bb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a4519430b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a4519430bb_0_6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519430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4519430b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19430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a4519430b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4519430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a4519430bb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4519430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a4519430b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519430b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a4519430b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>
  <p:cSld name="Blu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-4" y="0"/>
            <a:ext cx="10060545" cy="7773052"/>
            <a:chOff x="-4" y="0"/>
            <a:chExt cx="10060545" cy="7773052"/>
          </a:xfrm>
        </p:grpSpPr>
        <p:sp>
          <p:nvSpPr>
            <p:cNvPr id="7" name="Google Shape;7;p4"/>
            <p:cNvSpPr/>
            <p:nvPr/>
          </p:nvSpPr>
          <p:spPr>
            <a:xfrm>
              <a:off x="0" y="0"/>
              <a:ext cx="10058400" cy="7773052"/>
            </a:xfrm>
            <a:prstGeom prst="rect">
              <a:avLst/>
            </a:prstGeom>
            <a:gradFill>
              <a:gsLst>
                <a:gs pos="0">
                  <a:srgbClr val="538CD5"/>
                </a:gs>
                <a:gs pos="80000">
                  <a:schemeClr val="dk2"/>
                </a:gs>
                <a:gs pos="99000">
                  <a:srgbClr val="0F243E"/>
                </a:gs>
                <a:gs pos="100000">
                  <a:srgbClr val="0F243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4"/>
            <p:cNvSpPr/>
            <p:nvPr/>
          </p:nvSpPr>
          <p:spPr>
            <a:xfrm>
              <a:off x="3906375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4"/>
            <p:cNvSpPr/>
            <p:nvPr/>
          </p:nvSpPr>
          <p:spPr>
            <a:xfrm>
              <a:off x="2732335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4"/>
            <p:cNvSpPr/>
            <p:nvPr/>
          </p:nvSpPr>
          <p:spPr>
            <a:xfrm>
              <a:off x="1074463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4"/>
            <p:cNvSpPr/>
            <p:nvPr/>
          </p:nvSpPr>
          <p:spPr>
            <a:xfrm>
              <a:off x="1061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3100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 rot="5400000">
              <a:off x="234443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4805082" y="6881659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 flipH="1">
              <a:off x="5544117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 flipH="1">
              <a:off x="6352910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 flipH="1">
              <a:off x="7444807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 flipH="1">
              <a:off x="8992629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9029708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 flipH="1" rot="-5400000">
              <a:off x="9339609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3906375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732335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1074463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flipH="1" rot="10800000">
              <a:off x="1061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 flipH="1" rot="10800000">
              <a:off x="3100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4805082" y="678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5544117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352910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10800000">
              <a:off x="7444807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10800000">
              <a:off x="8992629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9029708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09638" y="760361"/>
              <a:ext cx="8232720" cy="6252330"/>
            </a:xfrm>
            <a:prstGeom prst="rect">
              <a:avLst/>
            </a:prstGeom>
            <a:gradFill>
              <a:gsLst>
                <a:gs pos="0">
                  <a:srgbClr val="F3FF5D"/>
                </a:gs>
                <a:gs pos="50000">
                  <a:srgbClr val="F9FFAD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 txBox="1"/>
            <p:nvPr/>
          </p:nvSpPr>
          <p:spPr>
            <a:xfrm>
              <a:off x="8516040" y="7519845"/>
              <a:ext cx="154450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www.SillyCertificates.com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10058400" cy="7773052"/>
          </a:xfrm>
          <a:prstGeom prst="rect">
            <a:avLst/>
          </a:prstGeom>
          <a:gradFill>
            <a:gsLst>
              <a:gs pos="0">
                <a:srgbClr val="FBD4B4"/>
              </a:gs>
              <a:gs pos="80000">
                <a:schemeClr val="accent6"/>
              </a:gs>
              <a:gs pos="99000">
                <a:srgbClr val="974806"/>
              </a:gs>
              <a:gs pos="100000">
                <a:srgbClr val="97480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6"/>
          <p:cNvGrpSpPr/>
          <p:nvPr/>
        </p:nvGrpSpPr>
        <p:grpSpPr>
          <a:xfrm>
            <a:off x="-4" y="0"/>
            <a:ext cx="10052003" cy="7773052"/>
            <a:chOff x="-4" y="0"/>
            <a:chExt cx="10052003" cy="7773052"/>
          </a:xfrm>
        </p:grpSpPr>
        <p:sp>
          <p:nvSpPr>
            <p:cNvPr id="38" name="Google Shape;38;p6"/>
            <p:cNvSpPr/>
            <p:nvPr/>
          </p:nvSpPr>
          <p:spPr>
            <a:xfrm>
              <a:off x="3906375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2732335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74463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061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100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5400000">
              <a:off x="234443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4805082" y="6881659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5544117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6352910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444807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8992629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flipH="1">
              <a:off x="9029708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flipH="1" rot="-5400000">
              <a:off x="9339609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3906375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flipH="1" rot="10800000">
              <a:off x="2732335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flipH="1" rot="10800000">
              <a:off x="1074463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 flipH="1" rot="10800000">
              <a:off x="1061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flipH="1" rot="10800000">
              <a:off x="3100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flipH="1" rot="10800000">
              <a:off x="4805082" y="678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rot="10800000">
              <a:off x="5544117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6352910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7444807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8992629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 rot="10800000">
              <a:off x="9029708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6"/>
          <p:cNvSpPr/>
          <p:nvPr/>
        </p:nvSpPr>
        <p:spPr>
          <a:xfrm>
            <a:off x="909638" y="760361"/>
            <a:ext cx="8232720" cy="6252330"/>
          </a:xfrm>
          <a:prstGeom prst="rect">
            <a:avLst/>
          </a:prstGeom>
          <a:gradFill>
            <a:gsLst>
              <a:gs pos="0">
                <a:srgbClr val="F3FF5D"/>
              </a:gs>
              <a:gs pos="50000">
                <a:srgbClr val="F9FFAD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8516040" y="7519845"/>
            <a:ext cx="15445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www.SillyCertificates.com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10058400" cy="7773052"/>
          </a:xfrm>
          <a:prstGeom prst="rect">
            <a:avLst/>
          </a:prstGeom>
          <a:gradFill>
            <a:gsLst>
              <a:gs pos="0">
                <a:srgbClr val="D6E3BC"/>
              </a:gs>
              <a:gs pos="80000">
                <a:srgbClr val="76923C"/>
              </a:gs>
              <a:gs pos="99000">
                <a:srgbClr val="4F6128"/>
              </a:gs>
              <a:gs pos="100000">
                <a:srgbClr val="4F612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-4" y="0"/>
            <a:ext cx="10052003" cy="7773052"/>
            <a:chOff x="-4" y="0"/>
            <a:chExt cx="10052003" cy="7773052"/>
          </a:xfrm>
        </p:grpSpPr>
        <p:sp>
          <p:nvSpPr>
            <p:cNvPr id="68" name="Google Shape;68;p8"/>
            <p:cNvSpPr/>
            <p:nvPr/>
          </p:nvSpPr>
          <p:spPr>
            <a:xfrm>
              <a:off x="3906375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732335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074463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061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3100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234443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805082" y="6881659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544117" y="6881659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352910" y="6870797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7444807" y="6859935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8992629" y="6065430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9029708" y="4828607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 rot="-5400000">
              <a:off x="9339609" y="3390766"/>
              <a:ext cx="477944" cy="946837"/>
            </a:xfrm>
            <a:prstGeom prst="trapezoid">
              <a:avLst>
                <a:gd fmla="val 25000" name="adj"/>
              </a:avLst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 rot="10800000">
              <a:off x="3906375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 rot="10800000">
              <a:off x="2732335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 rot="10800000">
              <a:off x="1074463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 rot="10800000">
              <a:off x="1061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 rot="10800000">
              <a:off x="3100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 rot="10800000">
              <a:off x="4805082" y="678"/>
              <a:ext cx="398287" cy="890715"/>
            </a:xfrm>
            <a:prstGeom prst="trapezoid">
              <a:avLst>
                <a:gd fmla="val 13750" name="adj"/>
              </a:avLst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10800000">
              <a:off x="5544117" y="678"/>
              <a:ext cx="601504" cy="890715"/>
            </a:xfrm>
            <a:custGeom>
              <a:rect b="b" l="l" r="r" t="t"/>
              <a:pathLst>
                <a:path extrusionOk="0" h="852055" w="575397">
                  <a:moveTo>
                    <a:pt x="398752" y="852055"/>
                  </a:moveTo>
                  <a:lnTo>
                    <a:pt x="575397" y="0"/>
                  </a:lnTo>
                  <a:lnTo>
                    <a:pt x="253279" y="0"/>
                  </a:lnTo>
                  <a:lnTo>
                    <a:pt x="0" y="851189"/>
                  </a:lnTo>
                  <a:lnTo>
                    <a:pt x="398752" y="85205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10800000">
              <a:off x="6352910" y="2262"/>
              <a:ext cx="966751" cy="899992"/>
            </a:xfrm>
            <a:custGeom>
              <a:rect b="b" l="l" r="r" t="t"/>
              <a:pathLst>
                <a:path extrusionOk="0" h="860930" w="924791">
                  <a:moveTo>
                    <a:pt x="503526" y="859198"/>
                  </a:moveTo>
                  <a:lnTo>
                    <a:pt x="924791" y="0"/>
                  </a:lnTo>
                  <a:lnTo>
                    <a:pt x="529936" y="0"/>
                  </a:lnTo>
                  <a:lnTo>
                    <a:pt x="0" y="860930"/>
                  </a:lnTo>
                  <a:lnTo>
                    <a:pt x="503526" y="85919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rot="10800000">
              <a:off x="7444807" y="0"/>
              <a:ext cx="1532726" cy="913117"/>
            </a:xfrm>
            <a:custGeom>
              <a:rect b="b" l="l" r="r" t="t"/>
              <a:pathLst>
                <a:path extrusionOk="0" h="873485" w="1466201">
                  <a:moveTo>
                    <a:pt x="730827" y="873485"/>
                  </a:moveTo>
                  <a:lnTo>
                    <a:pt x="1466201" y="2381"/>
                  </a:lnTo>
                  <a:lnTo>
                    <a:pt x="899247" y="0"/>
                  </a:lnTo>
                  <a:lnTo>
                    <a:pt x="0" y="871321"/>
                  </a:lnTo>
                  <a:lnTo>
                    <a:pt x="730827" y="873485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rot="10800000">
              <a:off x="8992629" y="319308"/>
              <a:ext cx="1058306" cy="1388314"/>
            </a:xfrm>
            <a:custGeom>
              <a:rect b="b" l="l" r="r" t="t"/>
              <a:pathLst>
                <a:path extrusionOk="0" h="1328057" w="1012372">
                  <a:moveTo>
                    <a:pt x="990600" y="642257"/>
                  </a:moveTo>
                  <a:lnTo>
                    <a:pt x="0" y="1328057"/>
                  </a:lnTo>
                  <a:lnTo>
                    <a:pt x="0" y="566057"/>
                  </a:lnTo>
                  <a:lnTo>
                    <a:pt x="1012372" y="0"/>
                  </a:lnTo>
                  <a:lnTo>
                    <a:pt x="990600" y="642257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 rot="10800000">
              <a:off x="9029708" y="2094528"/>
              <a:ext cx="1019188" cy="849917"/>
            </a:xfrm>
            <a:custGeom>
              <a:rect b="b" l="l" r="r" t="t"/>
              <a:pathLst>
                <a:path extrusionOk="0" h="813028" w="974952">
                  <a:moveTo>
                    <a:pt x="0" y="813028"/>
                  </a:moveTo>
                  <a:lnTo>
                    <a:pt x="974951" y="462304"/>
                  </a:lnTo>
                  <a:cubicBezTo>
                    <a:pt x="974951" y="308203"/>
                    <a:pt x="974952" y="154101"/>
                    <a:pt x="974952" y="0"/>
                  </a:cubicBezTo>
                  <a:lnTo>
                    <a:pt x="1701" y="232343"/>
                  </a:lnTo>
                  <a:lnTo>
                    <a:pt x="0" y="813028"/>
                  </a:lnTo>
                  <a:close/>
                </a:path>
              </a:pathLst>
            </a:cu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8"/>
          <p:cNvSpPr/>
          <p:nvPr/>
        </p:nvSpPr>
        <p:spPr>
          <a:xfrm>
            <a:off x="909638" y="760361"/>
            <a:ext cx="8232720" cy="6252330"/>
          </a:xfrm>
          <a:prstGeom prst="rect">
            <a:avLst/>
          </a:prstGeom>
          <a:gradFill>
            <a:gsLst>
              <a:gs pos="0">
                <a:srgbClr val="F3FF5D"/>
              </a:gs>
              <a:gs pos="50000">
                <a:srgbClr val="F9FFAD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8516040" y="7519845"/>
            <a:ext cx="15445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www.SillyCertificates.com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 amt="32000"/>
          </a:blip>
          <a:srcRect b="0" l="0" r="0" t="21771"/>
          <a:stretch/>
        </p:blipFill>
        <p:spPr>
          <a:xfrm>
            <a:off x="910825" y="740800"/>
            <a:ext cx="8258174" cy="62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1343700" y="552000"/>
            <a:ext cx="7371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140700" y="7246450"/>
            <a:ext cx="4839900" cy="468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Presented By - </a:t>
            </a:r>
            <a:r>
              <a:rPr b="1" lang="en-US" sz="2200">
                <a:solidFill>
                  <a:srgbClr val="FFFFFF"/>
                </a:solidFill>
              </a:rPr>
              <a:t>3 Musketeers</a:t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102" name="Google Shape;102;p1"/>
          <p:cNvGraphicFramePr/>
          <p:nvPr/>
        </p:nvGraphicFramePr>
        <p:xfrm>
          <a:off x="1228725" y="19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{044F1130-7C48-45BC-AF00-F73C36C2C73F}</a:tableStyleId>
              </a:tblPr>
              <a:tblGrid>
                <a:gridCol w="3524250"/>
                <a:gridCol w="4076700"/>
              </a:tblGrid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Duct tape 🛠️ / The Toolbox 🧰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Chatty Cathy Award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Mission impossible 🎯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angry bird 🤬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office prankster 😂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One More Thing Award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Always in a meeting 📅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Energizer Bunny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Office DJ 🎵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World’s Most Interesting Person 🌎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Punny 🤓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Never Too Early for Happy Hour 🍹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Picasso 🎨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Comedian 🎭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Super snacker 😋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Thinks in Emoji 🤔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caffeine addict ☕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The Hummer 🎙️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Busy bee 🐝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Night Owl Award 🦉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Space-time continuum ⏲️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Muted Award 🤐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Always hungry 🍽️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Product Paragon Award ⭐️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Customer Advocacy Award 💁🏾‍♀️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Cool Under Pressure Award 😎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9900FF"/>
                          </a:solidFill>
                        </a:rPr>
                        <a:t>Team Scribe Award 📝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"/>
          <p:cNvSpPr txBox="1"/>
          <p:nvPr/>
        </p:nvSpPr>
        <p:spPr>
          <a:xfrm>
            <a:off x="4215150" y="1332600"/>
            <a:ext cx="130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Categories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34906" y="135950"/>
            <a:ext cx="8388596" cy="12913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Awards Night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ga4519430bb_0_122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310" name="Google Shape;310;ga4519430bb_0_122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a4519430bb_0_122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a4519430bb_0_122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ga4519430bb_0_122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314" name="Google Shape;314;ga4519430bb_0_122"/>
          <p:cNvSpPr txBox="1"/>
          <p:nvPr/>
        </p:nvSpPr>
        <p:spPr>
          <a:xfrm>
            <a:off x="3169654" y="3430964"/>
            <a:ext cx="371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Kunal Parte</a:t>
            </a:r>
            <a:endParaRPr/>
          </a:p>
        </p:txBody>
      </p:sp>
      <p:sp>
        <p:nvSpPr>
          <p:cNvPr id="315" name="Google Shape;315;ga4519430bb_0_122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the employee who is inseparable from their cups of coffee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316" name="Google Shape;316;ga4519430bb_0_122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ga4519430bb_0_122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a4519430bb_0_122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319" name="Google Shape;319;ga4519430bb_0_122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320" name="Google Shape;320;ga4519430bb_0_122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caffeine addict ☕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1" name="Google Shape;321;ga4519430bb_0_122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322" name="Google Shape;322;ga4519430b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a4519430b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a4519430b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a4519430b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a4519430bb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a4519430bb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a4519430bb_0_122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329" name="Google Shape;329;ga4519430bb_0_122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a4519430bb_0_146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335" name="Google Shape;335;ga4519430bb_0_146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a4519430bb_0_146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a4519430bb_0_146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ga4519430bb_0_146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339" name="Google Shape;339;ga4519430bb_0_146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Kailash Bajya</a:t>
            </a:r>
            <a:endParaRPr/>
          </a:p>
        </p:txBody>
      </p:sp>
      <p:sp>
        <p:nvSpPr>
          <p:cNvPr id="340" name="Google Shape;340;ga4519430bb_0_146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the employee who doesn't even have time for this award</a:t>
            </a:r>
            <a:endParaRPr b="0" i="0" sz="28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41" name="Google Shape;341;ga4519430bb_0_146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342" name="Google Shape;342;ga4519430bb_0_146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ga4519430bb_0_146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ga4519430bb_0_146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345" name="Google Shape;345;ga4519430bb_0_146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346" name="Google Shape;346;ga4519430bb_0_146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Busy bee 🐝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47" name="Google Shape;347;ga4519430bb_0_146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348" name="Google Shape;348;ga4519430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a4519430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a4519430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a4519430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a4519430bb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a4519430bb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a4519430bb_0_146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a4519430bb_0_170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360" name="Google Shape;360;ga4519430bb_0_170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a4519430bb_0_170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a4519430bb_0_170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ga4519430bb_0_170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364" name="Google Shape;364;ga4519430bb_0_170"/>
          <p:cNvSpPr txBox="1"/>
          <p:nvPr/>
        </p:nvSpPr>
        <p:spPr>
          <a:xfrm>
            <a:off x="2325875" y="3515250"/>
            <a:ext cx="563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Shailendra Harinkhede</a:t>
            </a:r>
            <a:endParaRPr b="1" sz="100"/>
          </a:p>
        </p:txBody>
      </p:sp>
      <p:sp>
        <p:nvSpPr>
          <p:cNvPr id="365" name="Google Shape;365;ga4519430bb_0_170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the employee who is always late for meetings - even those they organize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366" name="Google Shape;366;ga4519430bb_0_170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ga4519430bb_0_170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ga4519430bb_0_170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369" name="Google Shape;369;ga4519430bb_0_170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370" name="Google Shape;370;ga4519430bb_0_170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Space-time continuum ⏲️</a:t>
            </a:r>
            <a:endParaRPr b="1" sz="44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1" name="Google Shape;371;ga4519430bb_0_170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372" name="Google Shape;372;ga4519430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a4519430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a4519430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a4519430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a4519430bb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a4519430bb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a4519430bb_0_170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379" name="Google Shape;379;ga4519430bb_0_170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ga4519430bb_0_194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385" name="Google Shape;385;ga4519430bb_0_194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a4519430bb_0_194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a4519430bb_0_194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ga4519430bb_0_194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389" name="Google Shape;389;ga4519430bb_0_194"/>
          <p:cNvSpPr txBox="1"/>
          <p:nvPr/>
        </p:nvSpPr>
        <p:spPr>
          <a:xfrm>
            <a:off x="3169654" y="3430964"/>
            <a:ext cx="371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Swapnil Pal</a:t>
            </a:r>
            <a:endParaRPr/>
          </a:p>
        </p:txBody>
      </p:sp>
      <p:sp>
        <p:nvSpPr>
          <p:cNvPr id="390" name="Google Shape;390;ga4519430bb_0_194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an employee who is always looking for something to eat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391" name="Google Shape;391;ga4519430bb_0_194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ga4519430bb_0_194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ga4519430bb_0_194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394" name="Google Shape;394;ga4519430bb_0_194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395" name="Google Shape;395;ga4519430bb_0_194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Always hungry 🍽️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96" name="Google Shape;396;ga4519430bb_0_194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397" name="Google Shape;397;ga4519430b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a4519430b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a4519430b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a4519430b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a4519430bb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a4519430bb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a4519430bb_0_194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404" name="Google Shape;404;ga4519430bb_0_194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a4519430bb_0_242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410" name="Google Shape;410;ga4519430bb_0_242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a4519430bb_0_242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a4519430bb_0_242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ga4519430bb_0_242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414" name="Google Shape;414;ga4519430bb_0_242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Surya Singh </a:t>
            </a:r>
            <a:endParaRPr b="1"/>
          </a:p>
        </p:txBody>
      </p:sp>
      <p:sp>
        <p:nvSpPr>
          <p:cNvPr id="415" name="Google Shape;415;ga4519430bb_0_242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an employee who gets easily upset and is always scowling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416" name="Google Shape;416;ga4519430bb_0_242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ga4519430bb_0_242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ga4519430bb_0_242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419" name="Google Shape;419;ga4519430bb_0_242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420" name="Google Shape;420;ga4519430bb_0_242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The angry bird 🤬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21" name="Google Shape;421;ga4519430bb_0_242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422" name="Google Shape;422;ga4519430bb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a4519430bb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a4519430bb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a4519430bb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a4519430bb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a4519430bb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a4519430bb_0_242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429" name="Google Shape;429;ga4519430bb_0_242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ga4519430bb_0_290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435" name="Google Shape;435;ga4519430bb_0_290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a4519430bb_0_290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a4519430bb_0_290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ga4519430bb_0_290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439" name="Google Shape;439;ga4519430bb_0_290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Sohail Shaikh</a:t>
            </a:r>
            <a:endParaRPr sz="5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40" name="Google Shape;440;ga4519430bb_0_290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always being ready to dive in, you just keep going, and going and ...</a:t>
            </a:r>
            <a:endParaRPr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41" name="Google Shape;441;ga4519430bb_0_290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442" name="Google Shape;442;ga4519430bb_0_290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ga4519430bb_0_290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ga4519430bb_0_290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445" name="Google Shape;445;ga4519430bb_0_290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Energizer Bunny 👻</a:t>
            </a:r>
            <a:endParaRPr b="1" sz="58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46" name="Google Shape;446;ga4519430bb_0_290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447" name="Google Shape;447;ga4519430bb_0_290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448" name="Google Shape;448;ga4519430bb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a4519430bb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a4519430bb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a4519430bb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a4519430bb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a4519430bb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a4519430bb_0_290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ga4519430bb_0_314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460" name="Google Shape;460;ga4519430bb_0_314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a4519430bb_0_314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a4519430bb_0_314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a4519430bb_0_314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464" name="Google Shape;464;ga4519430bb_0_314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Vikram T</a:t>
            </a:r>
            <a:endParaRPr sz="5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465" name="Google Shape;465;ga4519430bb_0_314"/>
          <p:cNvSpPr txBox="1"/>
          <p:nvPr/>
        </p:nvSpPr>
        <p:spPr>
          <a:xfrm>
            <a:off x="1488000" y="4679962"/>
            <a:ext cx="7204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They sit next to you and act like the average employee. You’ll rarely hear them talk about their adventures, but when they do, they’ll leave you speechless.</a:t>
            </a:r>
            <a:endParaRPr sz="2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466" name="Google Shape;466;ga4519430bb_0_314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ga4519430bb_0_314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ga4519430bb_0_314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469" name="Google Shape;469;ga4519430bb_0_314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470" name="Google Shape;470;ga4519430bb_0_314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The World’s Most Interesting Person 🌎</a:t>
            </a:r>
            <a:endParaRPr b="1" sz="44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1" name="Google Shape;471;ga4519430bb_0_314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472" name="Google Shape;472;ga4519430bb_0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a4519430bb_0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a4519430bb_0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a4519430bb_0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a4519430bb_0_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a4519430bb_0_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a4519430bb_0_314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479" name="Google Shape;479;ga4519430bb_0_314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ga4519430bb_0_338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485" name="Google Shape;485;ga4519430bb_0_338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a4519430bb_0_338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a4519430bb_0_338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ga4519430bb_0_338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489" name="Google Shape;489;ga4519430bb_0_338"/>
          <p:cNvSpPr txBox="1"/>
          <p:nvPr/>
        </p:nvSpPr>
        <p:spPr>
          <a:xfrm>
            <a:off x="2808250" y="3507175"/>
            <a:ext cx="432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Jignesh Patel </a:t>
            </a:r>
            <a:endParaRPr/>
          </a:p>
        </p:txBody>
      </p:sp>
      <p:sp>
        <p:nvSpPr>
          <p:cNvPr id="490" name="Google Shape;490;ga4519430bb_0_338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They are ready for a happy hour at any time of the day.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491" name="Google Shape;491;ga4519430bb_0_338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ga4519430bb_0_338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ga4519430bb_0_338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494" name="Google Shape;494;ga4519430bb_0_338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495" name="Google Shape;495;ga4519430bb_0_338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Never Too Early for Happy Hour 🍹</a:t>
            </a:r>
            <a:endParaRPr b="1" sz="50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96" name="Google Shape;496;ga4519430bb_0_338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497" name="Google Shape;497;ga4519430bb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a4519430bb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a4519430bb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a4519430bb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a4519430bb_0_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a4519430bb_0_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a4519430bb_0_338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504" name="Google Shape;504;ga4519430bb_0_338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ga4519430bb_0_362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510" name="Google Shape;510;ga4519430bb_0_362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a4519430bb_0_362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a4519430bb_0_362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ga4519430bb_0_362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514" name="Google Shape;514;ga4519430bb_0_362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Sohail Shaikh</a:t>
            </a:r>
            <a:endParaRPr/>
          </a:p>
        </p:txBody>
      </p:sp>
      <p:sp>
        <p:nvSpPr>
          <p:cNvPr id="515" name="Google Shape;515;ga4519430bb_0_362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They always have the perfect comeback and their humor helps us get through tough times. </a:t>
            </a:r>
            <a:endParaRPr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516" name="Google Shape;516;ga4519430bb_0_362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517" name="Google Shape;517;ga4519430bb_0_362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ga4519430bb_0_362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ga4519430bb_0_362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520" name="Google Shape;520;ga4519430bb_0_362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521" name="Google Shape;521;ga4519430bb_0_362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Comedian 🎭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22" name="Google Shape;522;ga4519430bb_0_362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523" name="Google Shape;523;ga4519430bb_0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a4519430bb_0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a4519430bb_0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a4519430bb_0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a4519430bb_0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a4519430bb_0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a4519430bb_0_362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ga4519430bb_0_386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535" name="Google Shape;535;ga4519430bb_0_386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a4519430bb_0_386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a4519430bb_0_386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8" name="Google Shape;538;ga4519430bb_0_386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539" name="Google Shape;539;ga4519430bb_0_386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Suraj Palai</a:t>
            </a:r>
            <a:endParaRPr b="1"/>
          </a:p>
        </p:txBody>
      </p:sp>
      <p:sp>
        <p:nvSpPr>
          <p:cNvPr id="540" name="Google Shape;540;ga4519430bb_0_386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They’re ready with the perfect emoji reaction to everything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541" name="Google Shape;541;ga4519430bb_0_386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ga4519430bb_0_386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ga4519430bb_0_386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544" name="Google Shape;544;ga4519430bb_0_386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545" name="Google Shape;545;ga4519430bb_0_386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Thinks in Emoji 🤔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46" name="Google Shape;546;ga4519430bb_0_386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547" name="Google Shape;547;ga4519430bb_0_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ga4519430bb_0_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a4519430bb_0_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a4519430bb_0_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a4519430bb_0_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a4519430bb_0_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a4519430bb_0_386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554" name="Google Shape;554;ga4519430bb_0_386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ga62f93fc2e_0_58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110" name="Google Shape;110;ga62f93fc2e_0_58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a62f93fc2e_0_58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a62f93fc2e_0_58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ga62f93fc2e_0_58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114" name="Google Shape;114;ga62f93fc2e_0_58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Kailash Bajya</a:t>
            </a:r>
            <a:endParaRPr/>
          </a:p>
        </p:txBody>
      </p:sp>
      <p:sp>
        <p:nvSpPr>
          <p:cNvPr id="115" name="Google Shape;115;ga62f93fc2e_0_58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being able to fix just about anything</a:t>
            </a:r>
            <a:endParaRPr b="0" i="0" sz="28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6" name="Google Shape;116;ga62f93fc2e_0_58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117" name="Google Shape;117;ga62f93fc2e_0_58"/>
          <p:cNvSpPr txBox="1"/>
          <p:nvPr/>
        </p:nvSpPr>
        <p:spPr>
          <a:xfrm>
            <a:off x="1801127" y="6359475"/>
            <a:ext cx="16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  <p:cxnSp>
        <p:nvCxnSpPr>
          <p:cNvPr id="118" name="Google Shape;118;ga62f93fc2e_0_58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ga62f93fc2e_0_58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a62f93fc2e_0_58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21" name="Google Shape;121;ga62f93fc2e_0_58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122" name="Google Shape;122;ga62f93fc2e_0_58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Duct tape 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🛠️</a:t>
            </a:r>
            <a:endParaRPr b="1" sz="50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3" name="Google Shape;123;ga62f93fc2e_0_58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124" name="Google Shape;124;ga62f93fc2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2f93fc2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a62f93fc2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a62f93fc2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a62f93fc2e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a62f93fc2e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ga4519430bb_0_410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560" name="Google Shape;560;ga4519430bb_0_410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a4519430bb_0_410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a4519430bb_0_410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ga4519430bb_0_410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564" name="Google Shape;564;ga4519430bb_0_410"/>
          <p:cNvSpPr txBox="1"/>
          <p:nvPr/>
        </p:nvSpPr>
        <p:spPr>
          <a:xfrm>
            <a:off x="1771263" y="3692238"/>
            <a:ext cx="651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Supriya Deshkmukh</a:t>
            </a:r>
            <a:endParaRPr sz="400"/>
          </a:p>
        </p:txBody>
      </p:sp>
      <p:sp>
        <p:nvSpPr>
          <p:cNvPr id="565" name="Google Shape;565;ga4519430bb_0_410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You’re doing your work in peace and quiet, and suddenly you hear humming. 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566" name="Google Shape;566;ga4519430bb_0_410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ga4519430bb_0_410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ga4519430bb_0_410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569" name="Google Shape;569;ga4519430bb_0_410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570" name="Google Shape;570;ga4519430bb_0_410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Hummer 🎙️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71" name="Google Shape;571;ga4519430bb_0_410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572" name="Google Shape;572;ga4519430bb_0_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a4519430bb_0_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a4519430bb_0_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a4519430bb_0_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a4519430bb_0_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ga4519430bb_0_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a4519430bb_0_410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579" name="Google Shape;579;ga4519430bb_0_410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a4519430bb_0_477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585" name="Google Shape;585;ga4519430bb_0_477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a4519430bb_0_477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a4519430bb_0_477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ga4519430bb_0_477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589" name="Google Shape;589;ga4519430bb_0_477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Jignesh Patel </a:t>
            </a:r>
            <a:endParaRPr sz="5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590" name="Google Shape;590;ga4519430bb_0_477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the employee who burns the midnight oil like there is no tomorrow!</a:t>
            </a:r>
            <a:endParaRPr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591" name="Google Shape;591;ga4519430bb_0_477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592" name="Google Shape;592;ga4519430bb_0_477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ga4519430bb_0_477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ga4519430bb_0_477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595" name="Google Shape;595;ga4519430bb_0_477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596" name="Google Shape;596;ga4519430bb_0_477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Night Owl Award 🦉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97" name="Google Shape;597;ga4519430bb_0_477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598" name="Google Shape;598;ga4519430bb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a4519430bb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a4519430bb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ga4519430bb_0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a4519430bb_0_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a4519430bb_0_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a4519430bb_0_477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ga4519430bb_0_501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610" name="Google Shape;610;ga4519430bb_0_501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a4519430bb_0_501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ga4519430bb_0_501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ga4519430bb_0_501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614" name="Google Shape;614;ga4519430bb_0_501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Sachin Talekar</a:t>
            </a:r>
            <a:endParaRPr b="1"/>
          </a:p>
        </p:txBody>
      </p:sp>
      <p:sp>
        <p:nvSpPr>
          <p:cNvPr id="615" name="Google Shape;615;ga4519430bb_0_501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Most likely to talk while muted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616" name="Google Shape;616;ga4519430bb_0_501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ga4519430bb_0_501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8" name="Google Shape;618;ga4519430bb_0_501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619" name="Google Shape;619;ga4519430bb_0_501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620" name="Google Shape;620;ga4519430bb_0_501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Muted Award 🤐 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21" name="Google Shape;621;ga4519430bb_0_501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622" name="Google Shape;622;ga4519430bb_0_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a4519430bb_0_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ga4519430bb_0_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ga4519430bb_0_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a4519430bb_0_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a4519430bb_0_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a4519430bb_0_501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629" name="Google Shape;629;ga4519430bb_0_501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ga4519430bb_0_549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635" name="Google Shape;635;ga4519430bb_0_549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a4519430bb_0_549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a4519430bb_0_549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8" name="Google Shape;638;ga4519430bb_0_549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639" name="Google Shape;639;ga4519430bb_0_549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Ankita Mamnia </a:t>
            </a:r>
            <a:endParaRPr sz="5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40" name="Google Shape;640;ga4519430bb_0_549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Always thinking of and empathizing with customers</a:t>
            </a:r>
            <a:endParaRPr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41" name="Google Shape;641;ga4519430bb_0_549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642" name="Google Shape;642;ga4519430bb_0_549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ga4519430bb_0_549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ga4519430bb_0_549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645" name="Google Shape;645;ga4519430bb_0_549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646" name="Google Shape;646;ga4519430bb_0_549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Customer Advocacy Award 💁🏾‍♀️ </a:t>
            </a:r>
            <a:endParaRPr b="1" sz="50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47" name="Google Shape;647;ga4519430bb_0_549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648" name="Google Shape;648;ga4519430bb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ga4519430bb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a4519430bb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a4519430bb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ga4519430bb_0_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a4519430bb_0_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a4519430bb_0_549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ga4519430bb_0_573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660" name="Google Shape;660;ga4519430bb_0_573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a4519430bb_0_573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a4519430bb_0_573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Google Shape;663;ga4519430bb_0_573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664" name="Google Shape;664;ga4519430bb_0_573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Sachin Talekar</a:t>
            </a:r>
            <a:endParaRPr b="1"/>
          </a:p>
        </p:txBody>
      </p:sp>
      <p:sp>
        <p:nvSpPr>
          <p:cNvPr id="665" name="Google Shape;665;ga4519430bb_0_573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Most likely to stay level-headed no matter what’s happening.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666" name="Google Shape;666;ga4519430bb_0_573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ga4519430bb_0_573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8" name="Google Shape;668;ga4519430bb_0_573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669" name="Google Shape;669;ga4519430bb_0_573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670" name="Google Shape;670;ga4519430bb_0_573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Cool Under Pressure Award 😎</a:t>
            </a:r>
            <a:endParaRPr b="1" sz="50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71" name="Google Shape;671;ga4519430bb_0_573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672" name="Google Shape;672;ga4519430bb_0_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a4519430bb_0_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a4519430bb_0_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a4519430bb_0_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a4519430bb_0_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a4519430bb_0_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a4519430bb_0_573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679" name="Google Shape;679;ga4519430bb_0_573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ga4519430bb_0_597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685" name="Google Shape;685;ga4519430bb_0_597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a4519430bb_0_597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ga4519430bb_0_597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ga4519430bb_0_597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689" name="Google Shape;689;ga4519430bb_0_597"/>
          <p:cNvSpPr txBox="1"/>
          <p:nvPr/>
        </p:nvSpPr>
        <p:spPr>
          <a:xfrm>
            <a:off x="2402375" y="3660150"/>
            <a:ext cx="562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Supriya Deshkmukh</a:t>
            </a:r>
            <a:endParaRPr sz="41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90" name="Google Shape;690;ga4519430bb_0_597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Most likely to step up to take and share meeting notes.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691" name="Google Shape;691;ga4519430bb_0_597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ga4519430bb_0_597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3" name="Google Shape;693;ga4519430bb_0_597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694" name="Google Shape;694;ga4519430bb_0_597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695" name="Google Shape;695;ga4519430bb_0_597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Team Scribe Award 📝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96" name="Google Shape;696;ga4519430bb_0_597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697" name="Google Shape;697;ga4519430bb_0_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a4519430bb_0_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a4519430bb_0_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a4519430bb_0_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a4519430bb_0_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a4519430bb_0_5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a4519430bb_0_597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704" name="Google Shape;704;ga4519430bb_0_597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ga4519430bb_0_621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710" name="Google Shape;710;ga4519430bb_0_621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ga4519430bb_0_621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ga4519430bb_0_621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ga4519430bb_0_621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714" name="Google Shape;714;ga4519430bb_0_621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Surya Singh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715" name="Google Shape;715;ga4519430bb_0_621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the employee who always has something to add!</a:t>
            </a:r>
            <a:endParaRPr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16" name="Google Shape;716;ga4519430bb_0_621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717" name="Google Shape;717;ga4519430bb_0_621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ga4519430bb_0_621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ga4519430bb_0_621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720" name="Google Shape;720;ga4519430bb_0_621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721" name="Google Shape;721;ga4519430bb_0_621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One More Thing Award☝️</a:t>
            </a:r>
            <a:endParaRPr b="1" sz="50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22" name="Google Shape;722;ga4519430bb_0_621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723" name="Google Shape;723;ga4519430bb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a4519430bb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a4519430bb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a4519430bb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a4519430bb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a4519430bb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ga4519430bb_0_621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ga4519430bb_0_645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735" name="Google Shape;735;ga4519430bb_0_645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a4519430bb_0_645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ga4519430bb_0_645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ga4519430bb_0_645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739" name="Google Shape;739;ga4519430bb_0_645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Supriya + Sohail</a:t>
            </a:r>
            <a:endParaRPr b="1"/>
          </a:p>
        </p:txBody>
      </p:sp>
      <p:sp>
        <p:nvSpPr>
          <p:cNvPr id="740" name="Google Shape;740;ga4519430bb_0_645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the the most talkative one in the office!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741" name="Google Shape;741;ga4519430bb_0_645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ga4519430bb_0_645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ga4519430bb_0_645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744" name="Google Shape;744;ga4519430bb_0_645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745" name="Google Shape;745;ga4519430bb_0_645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Chatty Cathy Award🙃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46" name="Google Shape;746;ga4519430bb_0_645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747" name="Google Shape;747;ga4519430b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a4519430b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ga4519430b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a4519430b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ga4519430bb_0_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a4519430bb_0_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a4519430bb_0_645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754" name="Google Shape;754;ga4519430bb_0_645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222999" y="3416216"/>
            <a:ext cx="9614176" cy="1121520"/>
            <a:chOff x="547464" y="3430964"/>
            <a:chExt cx="8965245" cy="1121520"/>
          </a:xfrm>
        </p:grpSpPr>
        <p:sp>
          <p:nvSpPr>
            <p:cNvPr id="135" name="Google Shape;135;p2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1203767" y="3430964"/>
              <a:ext cx="7629208" cy="1052546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"/>
          <p:cNvSpPr txBox="1"/>
          <p:nvPr/>
        </p:nvSpPr>
        <p:spPr>
          <a:xfrm>
            <a:off x="3914696" y="2750698"/>
            <a:ext cx="22290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Laxansh Adesara</a:t>
            </a:r>
            <a:endParaRPr b="1"/>
          </a:p>
        </p:txBody>
      </p:sp>
      <p:sp>
        <p:nvSpPr>
          <p:cNvPr id="140" name="Google Shape;140;p2"/>
          <p:cNvSpPr txBox="1"/>
          <p:nvPr/>
        </p:nvSpPr>
        <p:spPr>
          <a:xfrm>
            <a:off x="1488007" y="4679986"/>
            <a:ext cx="72043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achieving the impossible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  <p:cxnSp>
        <p:nvCxnSpPr>
          <p:cNvPr id="142" name="Google Shape;142;p2"/>
          <p:cNvCxnSpPr/>
          <p:nvPr/>
        </p:nvCxnSpPr>
        <p:spPr>
          <a:xfrm>
            <a:off x="1190171" y="6359477"/>
            <a:ext cx="271620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/>
          <p:nvPr/>
        </p:nvCxnSpPr>
        <p:spPr>
          <a:xfrm>
            <a:off x="7160007" y="6359477"/>
            <a:ext cx="16729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"/>
          <p:cNvSpPr txBox="1"/>
          <p:nvPr/>
        </p:nvSpPr>
        <p:spPr>
          <a:xfrm>
            <a:off x="1636004" y="5896153"/>
            <a:ext cx="1824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7626037" y="5896153"/>
            <a:ext cx="7409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922238" y="1446455"/>
            <a:ext cx="819226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Mission impossible </a:t>
            </a:r>
            <a:r>
              <a:rPr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</a:t>
            </a:r>
            <a:endParaRPr b="1" sz="55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327356" y="194650"/>
            <a:ext cx="7382030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00" scaled="0"/>
                </a:gradFill>
                <a:latin typeface="Overlock"/>
              </a:rPr>
              <a:t>Recognition</a:t>
            </a:r>
          </a:p>
        </p:txBody>
      </p:sp>
      <p:pic>
        <p:nvPicPr>
          <p:cNvPr id="148" name="Google Shape;14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3"/>
          <p:cNvGrpSpPr/>
          <p:nvPr/>
        </p:nvGrpSpPr>
        <p:grpSpPr>
          <a:xfrm>
            <a:off x="222999" y="3416216"/>
            <a:ext cx="9614176" cy="1121520"/>
            <a:chOff x="547464" y="3430964"/>
            <a:chExt cx="8965245" cy="1121520"/>
          </a:xfrm>
        </p:grpSpPr>
        <p:sp>
          <p:nvSpPr>
            <p:cNvPr id="160" name="Google Shape;160;p3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1203767" y="3430964"/>
              <a:ext cx="7629208" cy="1052546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3"/>
          <p:cNvSpPr txBox="1"/>
          <p:nvPr/>
        </p:nvSpPr>
        <p:spPr>
          <a:xfrm>
            <a:off x="3914696" y="2750698"/>
            <a:ext cx="22290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3169654" y="3430964"/>
            <a:ext cx="3719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Suraj Palai 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1488007" y="4679986"/>
            <a:ext cx="720430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causing uproarious laughter at your office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66" name="Google Shape;166;p3"/>
          <p:cNvCxnSpPr/>
          <p:nvPr/>
        </p:nvCxnSpPr>
        <p:spPr>
          <a:xfrm>
            <a:off x="1190171" y="6359477"/>
            <a:ext cx="271620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"/>
          <p:cNvCxnSpPr/>
          <p:nvPr/>
        </p:nvCxnSpPr>
        <p:spPr>
          <a:xfrm>
            <a:off x="7160007" y="6359477"/>
            <a:ext cx="16729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"/>
          <p:cNvSpPr txBox="1"/>
          <p:nvPr/>
        </p:nvSpPr>
        <p:spPr>
          <a:xfrm>
            <a:off x="1636004" y="5896153"/>
            <a:ext cx="1824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7626037" y="5896153"/>
            <a:ext cx="7409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467930" y="1480031"/>
            <a:ext cx="912254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Office Prankster 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😂</a:t>
            </a: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327356" y="194650"/>
            <a:ext cx="7382030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00" scaled="0"/>
                </a:gradFill>
                <a:latin typeface="Overlock"/>
              </a:rPr>
              <a:t>Recognition</a:t>
            </a:r>
          </a:p>
        </p:txBody>
      </p:sp>
      <p:pic>
        <p:nvPicPr>
          <p:cNvPr id="172" name="Google Shape;1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a4519430bb_0_2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185" name="Google Shape;185;ga4519430bb_0_2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a4519430bb_0_2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a4519430bb_0_2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ga4519430bb_0_2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189" name="Google Shape;189;ga4519430bb_0_2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Saili Smart </a:t>
            </a:r>
            <a:endParaRPr/>
          </a:p>
        </p:txBody>
      </p:sp>
      <p:sp>
        <p:nvSpPr>
          <p:cNvPr id="190" name="Google Shape;190;ga4519430bb_0_2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an employee who is always in a meeting</a:t>
            </a:r>
            <a:endParaRPr b="0" i="0" sz="28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91" name="Google Shape;191;ga4519430bb_0_2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192" name="Google Shape;192;ga4519430bb_0_2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a4519430bb_0_2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a4519430bb_0_2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95" name="Google Shape;195;ga4519430bb_0_2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196" name="Google Shape;196;ga4519430bb_0_2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Always in a meeting 📅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7" name="Google Shape;197;ga4519430bb_0_2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198" name="Google Shape;198;ga4519430b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a4519430b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a4519430b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a4519430b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a4519430bb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a4519430bb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a4519430bb_0_2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ga4519430bb_0_26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210" name="Google Shape;210;ga4519430bb_0_26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a4519430bb_0_26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a4519430bb_0_26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a4519430bb_0_26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214" name="Google Shape;214;ga4519430bb_0_26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Viplav Shah</a:t>
            </a:r>
            <a:endParaRPr sz="5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5" name="Google Shape;215;ga4519430bb_0_26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 person in your office who always plays the (loudest) music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16" name="Google Shape;216;ga4519430bb_0_26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a4519430bb_0_26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a4519430bb_0_26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219" name="Google Shape;219;ga4519430bb_0_26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220" name="Google Shape;220;ga4519430bb_0_26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Office DJ 🎵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1" name="Google Shape;221;ga4519430bb_0_26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222" name="Google Shape;222;ga4519430b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a4519430b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a4519430b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a4519430b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a4519430b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4519430b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a4519430bb_0_26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229" name="Google Shape;229;ga4519430bb_0_26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a4519430bb_0_50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235" name="Google Shape;235;ga4519430bb_0_50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a4519430bb_0_50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a4519430bb_0_50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a4519430bb_0_50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239" name="Google Shape;239;ga4519430bb_0_50"/>
          <p:cNvSpPr txBox="1"/>
          <p:nvPr/>
        </p:nvSpPr>
        <p:spPr>
          <a:xfrm>
            <a:off x="3169654" y="3430964"/>
            <a:ext cx="371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Suraj Palai </a:t>
            </a:r>
            <a:endParaRPr/>
          </a:p>
        </p:txBody>
      </p:sp>
      <p:sp>
        <p:nvSpPr>
          <p:cNvPr id="240" name="Google Shape;240;ga4519430bb_0_50"/>
          <p:cNvSpPr txBox="1"/>
          <p:nvPr/>
        </p:nvSpPr>
        <p:spPr>
          <a:xfrm>
            <a:off x="1488007" y="4679986"/>
            <a:ext cx="720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that very special employee who always makes clever puns and wordplay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41" name="Google Shape;241;ga4519430bb_0_50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a4519430bb_0_50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a4519430bb_0_50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244" name="Google Shape;244;ga4519430bb_0_50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245" name="Google Shape;245;ga4519430bb_0_50"/>
          <p:cNvSpPr txBox="1"/>
          <p:nvPr/>
        </p:nvSpPr>
        <p:spPr>
          <a:xfrm>
            <a:off x="467930" y="1480031"/>
            <a:ext cx="912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Punny 🤓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6" name="Google Shape;246;ga4519430bb_0_50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247" name="Google Shape;247;ga4519430b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a4519430b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a4519430b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a4519430bb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a4519430b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a4519430b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a4519430bb_0_50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254" name="Google Shape;254;ga4519430bb_0_50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a4519430bb_0_74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260" name="Google Shape;260;ga4519430bb_0_74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a4519430bb_0_74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a4519430bb_0_74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ga4519430bb_0_74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264" name="Google Shape;264;ga4519430bb_0_74"/>
          <p:cNvSpPr txBox="1"/>
          <p:nvPr/>
        </p:nvSpPr>
        <p:spPr>
          <a:xfrm>
            <a:off x="2712449" y="3507175"/>
            <a:ext cx="483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Viplav Shah</a:t>
            </a:r>
            <a:endParaRPr/>
          </a:p>
        </p:txBody>
      </p:sp>
      <p:sp>
        <p:nvSpPr>
          <p:cNvPr id="265" name="Google Shape;265;ga4519430bb_0_74"/>
          <p:cNvSpPr txBox="1"/>
          <p:nvPr/>
        </p:nvSpPr>
        <p:spPr>
          <a:xfrm>
            <a:off x="1488007" y="4679986"/>
            <a:ext cx="720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an employee who is always doodling something</a:t>
            </a:r>
            <a:endParaRPr b="0" i="0" sz="28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66" name="Google Shape;266;ga4519430bb_0_74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cxnSp>
        <p:nvCxnSpPr>
          <p:cNvPr id="267" name="Google Shape;267;ga4519430bb_0_74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a4519430bb_0_74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a4519430bb_0_74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270" name="Google Shape;270;ga4519430bb_0_74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271" name="Google Shape;271;ga4519430bb_0_74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Picasso 🎨</a:t>
            </a:r>
            <a:endParaRPr b="1" sz="6600">
              <a:solidFill>
                <a:schemeClr val="dk2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2" name="Google Shape;272;ga4519430bb_0_74"/>
          <p:cNvSpPr/>
          <p:nvPr/>
        </p:nvSpPr>
        <p:spPr>
          <a:xfrm>
            <a:off x="1327356" y="194650"/>
            <a:ext cx="7383518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273" name="Google Shape;273;ga4519430b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a4519430b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a4519430b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a4519430bb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a4519430bb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a4519430bb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4519430bb_0_74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ga4519430bb_0_98"/>
          <p:cNvGrpSpPr/>
          <p:nvPr/>
        </p:nvGrpSpPr>
        <p:grpSpPr>
          <a:xfrm>
            <a:off x="223008" y="3416362"/>
            <a:ext cx="9614329" cy="1121374"/>
            <a:chOff x="547464" y="3431110"/>
            <a:chExt cx="8965245" cy="1121374"/>
          </a:xfrm>
        </p:grpSpPr>
        <p:sp>
          <p:nvSpPr>
            <p:cNvPr id="285" name="Google Shape;285;ga4519430bb_0_98"/>
            <p:cNvSpPr/>
            <p:nvPr/>
          </p:nvSpPr>
          <p:spPr>
            <a:xfrm>
              <a:off x="8259096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a4519430bb_0_98"/>
            <p:cNvSpPr/>
            <p:nvPr/>
          </p:nvSpPr>
          <p:spPr>
            <a:xfrm flipH="1">
              <a:off x="547464" y="3515796"/>
              <a:ext cx="1253613" cy="1036688"/>
            </a:xfrm>
            <a:custGeom>
              <a:rect b="b" l="l" r="r" t="t"/>
              <a:pathLst>
                <a:path extrusionOk="0" h="1036688" w="1253613">
                  <a:moveTo>
                    <a:pt x="0" y="1036688"/>
                  </a:moveTo>
                  <a:lnTo>
                    <a:pt x="811161" y="1032387"/>
                  </a:lnTo>
                  <a:lnTo>
                    <a:pt x="722671" y="604684"/>
                  </a:lnTo>
                  <a:lnTo>
                    <a:pt x="1253613" y="0"/>
                  </a:lnTo>
                  <a:lnTo>
                    <a:pt x="353961" y="0"/>
                  </a:lnTo>
                  <a:lnTo>
                    <a:pt x="0" y="1036688"/>
                  </a:lnTo>
                  <a:close/>
                </a:path>
              </a:pathLst>
            </a:cu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a4519430bb_0_98"/>
            <p:cNvSpPr/>
            <p:nvPr/>
          </p:nvSpPr>
          <p:spPr>
            <a:xfrm rot="10800000">
              <a:off x="1203675" y="3431110"/>
              <a:ext cx="7629300" cy="1052400"/>
            </a:xfrm>
            <a:prstGeom prst="trapezoid">
              <a:avLst>
                <a:gd fmla="val 25000" name="adj"/>
              </a:avLst>
            </a:prstGeom>
            <a:gradFill>
              <a:gsLst>
                <a:gs pos="0">
                  <a:srgbClr val="C7AC4C"/>
                </a:gs>
                <a:gs pos="15000">
                  <a:srgbClr val="E6D78A"/>
                </a:gs>
                <a:gs pos="85000">
                  <a:srgbClr val="E6D78A"/>
                </a:gs>
                <a:gs pos="100000">
                  <a:srgbClr val="C7AC4C"/>
                </a:gs>
              </a:gsLst>
              <a:lin ang="0" scaled="0"/>
            </a:gradFill>
            <a:ln>
              <a:noFill/>
            </a:ln>
            <a:effectLst>
              <a:outerShdw blurRad="215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ga4519430bb_0_98"/>
          <p:cNvSpPr txBox="1"/>
          <p:nvPr/>
        </p:nvSpPr>
        <p:spPr>
          <a:xfrm>
            <a:off x="3914696" y="2750698"/>
            <a:ext cx="22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To</a:t>
            </a:r>
            <a:endParaRPr/>
          </a:p>
        </p:txBody>
      </p:sp>
      <p:sp>
        <p:nvSpPr>
          <p:cNvPr id="289" name="Google Shape;289;ga4519430bb_0_98"/>
          <p:cNvSpPr txBox="1"/>
          <p:nvPr/>
        </p:nvSpPr>
        <p:spPr>
          <a:xfrm>
            <a:off x="2397500" y="3507175"/>
            <a:ext cx="572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Ankita Mamnia </a:t>
            </a:r>
            <a:endParaRPr b="1"/>
          </a:p>
        </p:txBody>
      </p:sp>
      <p:sp>
        <p:nvSpPr>
          <p:cNvPr id="290" name="Google Shape;290;ga4519430bb_0_98"/>
          <p:cNvSpPr txBox="1"/>
          <p:nvPr/>
        </p:nvSpPr>
        <p:spPr>
          <a:xfrm>
            <a:off x="1488007" y="4679986"/>
            <a:ext cx="72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Award for the employee who's snacking, snacking, snacking all the time</a:t>
            </a:r>
            <a:endParaRPr sz="32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91" name="Google Shape;291;ga4519430bb_0_98"/>
          <p:cNvCxnSpPr/>
          <p:nvPr/>
        </p:nvCxnSpPr>
        <p:spPr>
          <a:xfrm>
            <a:off x="1190171" y="6359477"/>
            <a:ext cx="27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ga4519430bb_0_98"/>
          <p:cNvCxnSpPr/>
          <p:nvPr/>
        </p:nvCxnSpPr>
        <p:spPr>
          <a:xfrm>
            <a:off x="7160007" y="6359477"/>
            <a:ext cx="16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ga4519430bb_0_98"/>
          <p:cNvSpPr txBox="1"/>
          <p:nvPr/>
        </p:nvSpPr>
        <p:spPr>
          <a:xfrm>
            <a:off x="1636004" y="5896153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294" name="Google Shape;294;ga4519430bb_0_98"/>
          <p:cNvSpPr txBox="1"/>
          <p:nvPr/>
        </p:nvSpPr>
        <p:spPr>
          <a:xfrm>
            <a:off x="7626037" y="5896153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295" name="Google Shape;295;ga4519430bb_0_98"/>
          <p:cNvSpPr txBox="1"/>
          <p:nvPr/>
        </p:nvSpPr>
        <p:spPr>
          <a:xfrm>
            <a:off x="922238" y="1446455"/>
            <a:ext cx="8192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F322D"/>
                </a:solidFill>
                <a:latin typeface="Overlock"/>
                <a:ea typeface="Overlock"/>
                <a:cs typeface="Overlock"/>
                <a:sym typeface="Overlock"/>
              </a:rPr>
              <a:t>Super snacker 😋</a:t>
            </a:r>
            <a:endParaRPr b="1" sz="6600">
              <a:solidFill>
                <a:srgbClr val="DF322D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6" name="Google Shape;296;ga4519430bb_0_98"/>
          <p:cNvSpPr/>
          <p:nvPr/>
        </p:nvSpPr>
        <p:spPr>
          <a:xfrm>
            <a:off x="1327356" y="194650"/>
            <a:ext cx="7382024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36C09"/>
                    </a:gs>
                    <a:gs pos="100000">
                      <a:srgbClr val="FFC900"/>
                    </a:gs>
                  </a:gsLst>
                  <a:lin ang="5400012" scaled="0"/>
                </a:gradFill>
                <a:latin typeface="Overlock"/>
              </a:rPr>
              <a:t>Recognition</a:t>
            </a:r>
          </a:p>
        </p:txBody>
      </p:sp>
      <p:pic>
        <p:nvPicPr>
          <p:cNvPr id="297" name="Google Shape;297;ga4519430bb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92" y="12602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a4519430bb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11840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a4519430bb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667" y="3156143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a4519430bb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92" y="3238355"/>
            <a:ext cx="1833507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a4519430bb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929" y="5290318"/>
            <a:ext cx="1935100" cy="18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a4519430bb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379" y="50718"/>
            <a:ext cx="1935100" cy="183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a4519430bb_0_98"/>
          <p:cNvSpPr txBox="1"/>
          <p:nvPr/>
        </p:nvSpPr>
        <p:spPr>
          <a:xfrm>
            <a:off x="7305900" y="6435675"/>
            <a:ext cx="14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29</a:t>
            </a:r>
            <a:r>
              <a:rPr b="1" baseline="30000" lang="en-US" sz="1600">
                <a:solidFill>
                  <a:schemeClr val="dk1"/>
                </a:solidFill>
              </a:rPr>
              <a:t>th</a:t>
            </a:r>
            <a:r>
              <a:rPr b="1" lang="en-US" sz="1600">
                <a:solidFill>
                  <a:schemeClr val="dk1"/>
                </a:solidFill>
              </a:rPr>
              <a:t> Oct 2020</a:t>
            </a:r>
            <a:endParaRPr/>
          </a:p>
        </p:txBody>
      </p:sp>
      <p:sp>
        <p:nvSpPr>
          <p:cNvPr id="304" name="Google Shape;304;ga4519430bb_0_98"/>
          <p:cNvSpPr txBox="1"/>
          <p:nvPr/>
        </p:nvSpPr>
        <p:spPr>
          <a:xfrm>
            <a:off x="1801128" y="6359475"/>
            <a:ext cx="182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 Musketeers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een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u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rang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2013-02-27T21:50:07Z</dcterms:created>
  <dc:creator>House</dc:creator>
</cp:coreProperties>
</file>