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2d334b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2d334b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128c52e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128c52e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128c52e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128c52e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128c52e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7128c52e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7128c52e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7128c52e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7128c52e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7128c52e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128c52e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7128c52e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7128c52e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7128c52e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128c52e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7128c52e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7128c52e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7128c52e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7128c52e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7128c52e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128c52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128c52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7128c52e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7128c52e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128c52e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128c52e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128c52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128c52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128c52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128c52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128c52e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128c52e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128c52e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128c52e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128c52e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128c52e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128c52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128c52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128c52e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128c52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5"/>
            <a:ext cx="913577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7" name="Google Shape;57;p13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4975" y="775500"/>
            <a:ext cx="40437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Rules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Once you guess the Item You need to take Selfie with the Item.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 are household Items which are used daily.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Can not send me a google Image of it.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Send the Selfie to me directly and not on  the group.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Please do not cheat.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 not say the item name on  the call.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818800" y="805800"/>
            <a:ext cx="42210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1st to Send Selfie get 30 points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2nd </a:t>
            </a:r>
            <a:r>
              <a:rPr lang="en">
                <a:solidFill>
                  <a:schemeClr val="dk1"/>
                </a:solidFill>
              </a:rPr>
              <a:t>to Send Selfie </a:t>
            </a:r>
            <a:r>
              <a:rPr lang="en"/>
              <a:t>20 points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3rd  </a:t>
            </a:r>
            <a:r>
              <a:rPr lang="en">
                <a:solidFill>
                  <a:schemeClr val="dk1"/>
                </a:solidFill>
              </a:rPr>
              <a:t>to Send Selfie 1</a:t>
            </a:r>
            <a:r>
              <a:rPr lang="en"/>
              <a:t>0 points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6" name="Google Shape;146;p22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9 -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selfie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 :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that always has a </a:t>
            </a:r>
            <a:r>
              <a:rPr lang="en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twin,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them, you </a:t>
            </a:r>
            <a:r>
              <a:rPr lang="en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stink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23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10 -  No Brainer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Gear up members....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7th, 19th, 13th, 22nd, 20th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alphabets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send a video/audio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reciting the alphabets in reverse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 as mentioned above!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6" name="Google Shape;166;p24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11 - 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selfie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flat box has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living room, it can be found.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6" name="Google Shape;176;p25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12 -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selfie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flat box has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living room, it can be found.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6" name="Google Shape;186;p26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13 - 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selfie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use me after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playing in the dirt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 get in your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eyes it might hurt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6" name="Google Shape;196;p27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14 -  What Am I.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have me,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want to share me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you share me,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haven’t got me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am I?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6" name="Google Shape;206;p28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15 -  What Am I.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I'm tall when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I'm young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I'm short when I'm old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What am I?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6" name="Google Shape;216;p29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16 -  What Am I.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has hands but can not clap?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6" name="Google Shape;226;p30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17 -  What Am I.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drop me from the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tallest building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I'll be fine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if you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 in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What am I?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6" name="Google Shape;236;p31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18 -  What Am I.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I'm always on the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dinner table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you don't get to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 me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What am I?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5"/>
            <a:ext cx="913577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6" name="Google Shape;66;p14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05875" y="1033125"/>
            <a:ext cx="8353500" cy="330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1 -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selfie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 item :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may have a </a:t>
            </a:r>
            <a:r>
              <a:rPr lang="en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smartphone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worth </a:t>
            </a:r>
            <a:r>
              <a:rPr lang="en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lakhs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without this it is </a:t>
            </a:r>
            <a:r>
              <a:rPr lang="en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worth nothing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6" name="Google Shape;246;p32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19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word in the dictionary is spelled incorrectly?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6" name="Google Shape;256;p33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20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coming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never arrives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" name="Google Shape;76;p15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405875" y="1033125"/>
            <a:ext cx="8353500" cy="330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2 -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Picture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me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floor, I make a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clatter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make you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lazy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coz I don’t let you get off the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if my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cells are dead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I will stop responding to your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touch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" name="Google Shape;86;p16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405875" y="1033125"/>
            <a:ext cx="8353500" cy="330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3 -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Picture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 :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something that can become blunt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I'm not a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knife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contain lead but i'm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metallic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6" name="Google Shape;96;p17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4 -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selfie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 something people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 to eat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don’t eat them ever, sometimes you wash and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 for years and at times you dispose me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 single use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6" name="Google Shape;106;p18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5 -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selfie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 :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something that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binds paper together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just with a press, If it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accidentally 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 you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will be in a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6" name="Google Shape;116;p19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6 -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selfie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 :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that has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four legs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Is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dog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but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a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camel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doesn't have any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hands.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Google Shape;126;p20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7 - Click a selfie with this :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a face but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eyes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yet you look at me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now and then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have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legs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yet I keep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0" y="5"/>
            <a:ext cx="9135900" cy="775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6" name="Google Shape;136;p21"/>
          <p:cNvSpPr txBox="1"/>
          <p:nvPr/>
        </p:nvSpPr>
        <p:spPr>
          <a:xfrm>
            <a:off x="666750" y="4572000"/>
            <a:ext cx="816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4571700"/>
            <a:ext cx="9144000" cy="571500"/>
          </a:xfrm>
          <a:prstGeom prst="rect">
            <a:avLst/>
          </a:prstGeom>
          <a:solidFill>
            <a:srgbClr val="F9A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oming together is a beginning;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eeping together is progress;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orking together is success.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-6591" l="-7763" r="-7763" t="-12811"/>
          <a:stretch/>
        </p:blipFill>
        <p:spPr>
          <a:xfrm>
            <a:off x="8205975" y="-140375"/>
            <a:ext cx="1004425" cy="1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91125" y="915875"/>
            <a:ext cx="8368200" cy="342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Clue 8 -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a selfie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this : 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only animals that do not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eat, drink, smell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taste or feel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yet they always comfort you with a </a:t>
            </a:r>
            <a:r>
              <a:rPr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 hug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619850" y="0"/>
            <a:ext cx="6840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Activity - Selfie Challenge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