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65" r:id="rId4"/>
    <p:sldId id="267" r:id="rId5"/>
    <p:sldId id="257" r:id="rId6"/>
    <p:sldId id="261" r:id="rId7"/>
    <p:sldId id="259" r:id="rId8"/>
    <p:sldId id="264" r:id="rId9"/>
    <p:sldId id="260" r:id="rId10"/>
    <p:sldId id="263" r:id="rId11"/>
    <p:sldId id="262" r:id="rId12"/>
    <p:sldId id="268" r:id="rId13"/>
    <p:sldId id="269"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FF35ADA0-620D-4959-AE18-641CB60BA7E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74E36C5-25BE-4A37-AAA2-CAA999CFA330}">
      <dgm:prSet/>
      <dgm:spPr/>
      <dgm:t>
        <a:bodyPr/>
        <a:lstStyle/>
        <a:p>
          <a:r>
            <a:rPr lang="en-US" b="1"/>
            <a:t>History of Module Federation</a:t>
          </a:r>
          <a:endParaRPr lang="en-US"/>
        </a:p>
      </dgm:t>
    </dgm:pt>
    <dgm:pt modelId="{46C1E2D1-D491-4C86-8179-F72D6CC5C987}" type="parTrans" cxnId="{BB0FF2C3-B1A9-4929-8696-2482F7539D7C}">
      <dgm:prSet/>
      <dgm:spPr/>
      <dgm:t>
        <a:bodyPr/>
        <a:lstStyle/>
        <a:p>
          <a:endParaRPr lang="en-US"/>
        </a:p>
      </dgm:t>
    </dgm:pt>
    <dgm:pt modelId="{90FD2AC4-653E-4E62-9A1F-6B3660CE1CEA}" type="sibTrans" cxnId="{BB0FF2C3-B1A9-4929-8696-2482F7539D7C}">
      <dgm:prSet/>
      <dgm:spPr/>
      <dgm:t>
        <a:bodyPr/>
        <a:lstStyle/>
        <a:p>
          <a:endParaRPr lang="en-US"/>
        </a:p>
      </dgm:t>
    </dgm:pt>
    <dgm:pt modelId="{A94BF994-5F07-412A-BBB9-90399420F63E}">
      <dgm:prSet/>
      <dgm:spPr/>
      <dgm:t>
        <a:bodyPr/>
        <a:lstStyle/>
        <a:p>
          <a:r>
            <a:rPr lang="en-US" b="1"/>
            <a:t>What is Module Federation</a:t>
          </a:r>
          <a:endParaRPr lang="en-US"/>
        </a:p>
      </dgm:t>
    </dgm:pt>
    <dgm:pt modelId="{78B53711-3BCA-45CF-8462-46E363328F8F}" type="parTrans" cxnId="{11AF5FE2-EE0F-4052-AAB2-DB2CE86A8053}">
      <dgm:prSet/>
      <dgm:spPr/>
      <dgm:t>
        <a:bodyPr/>
        <a:lstStyle/>
        <a:p>
          <a:endParaRPr lang="en-US"/>
        </a:p>
      </dgm:t>
    </dgm:pt>
    <dgm:pt modelId="{E82FA550-5B67-487E-B57A-E843712BA85A}" type="sibTrans" cxnId="{11AF5FE2-EE0F-4052-AAB2-DB2CE86A8053}">
      <dgm:prSet/>
      <dgm:spPr/>
      <dgm:t>
        <a:bodyPr/>
        <a:lstStyle/>
        <a:p>
          <a:endParaRPr lang="en-US"/>
        </a:p>
      </dgm:t>
    </dgm:pt>
    <dgm:pt modelId="{175C7B44-FB8B-4CF6-A230-6A3D7B5F0E54}">
      <dgm:prSet/>
      <dgm:spPr/>
      <dgm:t>
        <a:bodyPr/>
        <a:lstStyle/>
        <a:p>
          <a:r>
            <a:rPr lang="en-US" b="1"/>
            <a:t>How It Works</a:t>
          </a:r>
          <a:endParaRPr lang="en-US"/>
        </a:p>
      </dgm:t>
    </dgm:pt>
    <dgm:pt modelId="{281991C3-0F12-40EF-847A-EC74214BCC5A}" type="parTrans" cxnId="{1A9210CA-3B7E-4C06-9A33-40E40D46B40D}">
      <dgm:prSet/>
      <dgm:spPr/>
      <dgm:t>
        <a:bodyPr/>
        <a:lstStyle/>
        <a:p>
          <a:endParaRPr lang="en-US"/>
        </a:p>
      </dgm:t>
    </dgm:pt>
    <dgm:pt modelId="{60F27EEF-63A7-49FD-A439-36798B26CFBC}" type="sibTrans" cxnId="{1A9210CA-3B7E-4C06-9A33-40E40D46B40D}">
      <dgm:prSet/>
      <dgm:spPr/>
      <dgm:t>
        <a:bodyPr/>
        <a:lstStyle/>
        <a:p>
          <a:endParaRPr lang="en-US"/>
        </a:p>
      </dgm:t>
    </dgm:pt>
    <dgm:pt modelId="{7E7352AD-BC20-494E-9D6C-DE7FC704430A}">
      <dgm:prSet/>
      <dgm:spPr/>
      <dgm:t>
        <a:bodyPr/>
        <a:lstStyle/>
        <a:p>
          <a:r>
            <a:rPr lang="en-US" b="1"/>
            <a:t>Relationship between Module Federation and Micro-Frontends</a:t>
          </a:r>
          <a:endParaRPr lang="en-US"/>
        </a:p>
      </dgm:t>
    </dgm:pt>
    <dgm:pt modelId="{D9C4220A-2096-403E-B5BE-6DB29669D611}" type="parTrans" cxnId="{74DB3E25-2E69-46C7-B5C8-CC44E096C1CF}">
      <dgm:prSet/>
      <dgm:spPr/>
      <dgm:t>
        <a:bodyPr/>
        <a:lstStyle/>
        <a:p>
          <a:endParaRPr lang="en-US"/>
        </a:p>
      </dgm:t>
    </dgm:pt>
    <dgm:pt modelId="{1D976E2F-BD25-48E1-8143-4EEE146C71D8}" type="sibTrans" cxnId="{74DB3E25-2E69-46C7-B5C8-CC44E096C1CF}">
      <dgm:prSet/>
      <dgm:spPr/>
      <dgm:t>
        <a:bodyPr/>
        <a:lstStyle/>
        <a:p>
          <a:endParaRPr lang="en-US"/>
        </a:p>
      </dgm:t>
    </dgm:pt>
    <dgm:pt modelId="{C579173E-B5F8-4D43-9F24-BB9D8327424A}">
      <dgm:prSet/>
      <dgm:spPr/>
      <dgm:t>
        <a:bodyPr/>
        <a:lstStyle/>
        <a:p>
          <a:r>
            <a:rPr lang="en-US" b="1"/>
            <a:t>Key Concepts of Module Federation</a:t>
          </a:r>
          <a:endParaRPr lang="en-US"/>
        </a:p>
      </dgm:t>
    </dgm:pt>
    <dgm:pt modelId="{4985AE22-99CB-4807-B352-42AF9B91B82C}" type="parTrans" cxnId="{E1C67B35-8C62-47C8-8645-3CF919E0CF60}">
      <dgm:prSet/>
      <dgm:spPr/>
      <dgm:t>
        <a:bodyPr/>
        <a:lstStyle/>
        <a:p>
          <a:endParaRPr lang="en-US"/>
        </a:p>
      </dgm:t>
    </dgm:pt>
    <dgm:pt modelId="{8BC71388-8A49-40BA-8553-93CDEC2EDD3E}" type="sibTrans" cxnId="{E1C67B35-8C62-47C8-8645-3CF919E0CF60}">
      <dgm:prSet/>
      <dgm:spPr/>
      <dgm:t>
        <a:bodyPr/>
        <a:lstStyle/>
        <a:p>
          <a:endParaRPr lang="en-US"/>
        </a:p>
      </dgm:t>
    </dgm:pt>
    <dgm:pt modelId="{DCAC3498-46F4-4612-B615-6DF5BC9ED9B0}">
      <dgm:prSet/>
      <dgm:spPr/>
      <dgm:t>
        <a:bodyPr/>
        <a:lstStyle/>
        <a:p>
          <a:r>
            <a:rPr lang="en-US" b="1"/>
            <a:t>Use Cases for Module Federation</a:t>
          </a:r>
          <a:endParaRPr lang="en-US"/>
        </a:p>
      </dgm:t>
    </dgm:pt>
    <dgm:pt modelId="{5614E413-D67A-49F4-86F8-465BEFC622DE}" type="parTrans" cxnId="{4AB9A436-CA1F-40BC-9435-12B58DA8A3A9}">
      <dgm:prSet/>
      <dgm:spPr/>
      <dgm:t>
        <a:bodyPr/>
        <a:lstStyle/>
        <a:p>
          <a:endParaRPr lang="en-US"/>
        </a:p>
      </dgm:t>
    </dgm:pt>
    <dgm:pt modelId="{3EBF9196-029B-4AAF-8CC5-E7EAE3E25448}" type="sibTrans" cxnId="{4AB9A436-CA1F-40BC-9435-12B58DA8A3A9}">
      <dgm:prSet/>
      <dgm:spPr/>
      <dgm:t>
        <a:bodyPr/>
        <a:lstStyle/>
        <a:p>
          <a:endParaRPr lang="en-US"/>
        </a:p>
      </dgm:t>
    </dgm:pt>
    <dgm:pt modelId="{C83F9DD6-99B7-47C7-A57A-B88B018C6DF2}">
      <dgm:prSet/>
      <dgm:spPr/>
      <dgm:t>
        <a:bodyPr/>
        <a:lstStyle/>
        <a:p>
          <a:r>
            <a:rPr lang="en-US" b="1"/>
            <a:t>Pros and Cons of Module Federation</a:t>
          </a:r>
          <a:endParaRPr lang="en-US"/>
        </a:p>
      </dgm:t>
    </dgm:pt>
    <dgm:pt modelId="{41AC4102-3AE0-454C-8C87-516148E037B8}" type="parTrans" cxnId="{523B38FA-C4C6-4A6E-B803-6FB13E3991DA}">
      <dgm:prSet/>
      <dgm:spPr/>
      <dgm:t>
        <a:bodyPr/>
        <a:lstStyle/>
        <a:p>
          <a:endParaRPr lang="en-US"/>
        </a:p>
      </dgm:t>
    </dgm:pt>
    <dgm:pt modelId="{9DD61638-608D-4337-A37E-56A07452B721}" type="sibTrans" cxnId="{523B38FA-C4C6-4A6E-B803-6FB13E3991DA}">
      <dgm:prSet/>
      <dgm:spPr/>
      <dgm:t>
        <a:bodyPr/>
        <a:lstStyle/>
        <a:p>
          <a:endParaRPr lang="en-US"/>
        </a:p>
      </dgm:t>
    </dgm:pt>
    <dgm:pt modelId="{0E2193A0-AC71-4502-9AA7-27E463AC71EB}">
      <dgm:prSet/>
      <dgm:spPr/>
      <dgm:t>
        <a:bodyPr/>
        <a:lstStyle/>
        <a:p>
          <a:r>
            <a:rPr lang="en-US" b="1"/>
            <a:t>Module Federation Demo</a:t>
          </a:r>
          <a:endParaRPr lang="en-US"/>
        </a:p>
      </dgm:t>
    </dgm:pt>
    <dgm:pt modelId="{E76674F6-1778-4574-9170-0E19219A27AA}" type="parTrans" cxnId="{4F456D72-0150-4BD9-AA79-F1328E0F3948}">
      <dgm:prSet/>
      <dgm:spPr/>
      <dgm:t>
        <a:bodyPr/>
        <a:lstStyle/>
        <a:p>
          <a:endParaRPr lang="en-US"/>
        </a:p>
      </dgm:t>
    </dgm:pt>
    <dgm:pt modelId="{813C2480-8B26-4560-8AD9-504BA7738733}" type="sibTrans" cxnId="{4F456D72-0150-4BD9-AA79-F1328E0F3948}">
      <dgm:prSet/>
      <dgm:spPr/>
      <dgm:t>
        <a:bodyPr/>
        <a:lstStyle/>
        <a:p>
          <a:endParaRPr lang="en-US"/>
        </a:p>
      </dgm:t>
    </dgm:pt>
    <dgm:pt modelId="{953DABBF-D12A-4222-96DE-68FA80DAFE8D}" type="pres">
      <dgm:prSet presAssocID="{FF35ADA0-620D-4959-AE18-641CB60BA7E5}" presName="root" presStyleCnt="0">
        <dgm:presLayoutVars>
          <dgm:dir/>
          <dgm:resizeHandles val="exact"/>
        </dgm:presLayoutVars>
      </dgm:prSet>
      <dgm:spPr/>
    </dgm:pt>
    <dgm:pt modelId="{89A5ECBF-2297-479A-B23E-3D356570D69F}" type="pres">
      <dgm:prSet presAssocID="{A74E36C5-25BE-4A37-AAA2-CAA999CFA330}" presName="compNode" presStyleCnt="0"/>
      <dgm:spPr/>
    </dgm:pt>
    <dgm:pt modelId="{151455EF-A067-4A1A-BC4B-763F8EF3B5D3}" type="pres">
      <dgm:prSet presAssocID="{A74E36C5-25BE-4A37-AAA2-CAA999CFA330}" presName="bgRect" presStyleLbl="bgShp" presStyleIdx="0" presStyleCnt="8"/>
      <dgm:spPr/>
    </dgm:pt>
    <dgm:pt modelId="{64134F0D-2CF8-42C6-8B48-BF8BAEB6F408}" type="pres">
      <dgm:prSet presAssocID="{A74E36C5-25BE-4A37-AAA2-CAA999CFA33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F95596A-3B5C-4F3B-8927-DF40FE5AA84B}" type="pres">
      <dgm:prSet presAssocID="{A74E36C5-25BE-4A37-AAA2-CAA999CFA330}" presName="spaceRect" presStyleCnt="0"/>
      <dgm:spPr/>
    </dgm:pt>
    <dgm:pt modelId="{A0FF6FF0-9F0A-4470-B20C-38482C4F7CD6}" type="pres">
      <dgm:prSet presAssocID="{A74E36C5-25BE-4A37-AAA2-CAA999CFA330}" presName="parTx" presStyleLbl="revTx" presStyleIdx="0" presStyleCnt="8">
        <dgm:presLayoutVars>
          <dgm:chMax val="0"/>
          <dgm:chPref val="0"/>
        </dgm:presLayoutVars>
      </dgm:prSet>
      <dgm:spPr/>
    </dgm:pt>
    <dgm:pt modelId="{76A70535-52C0-45B6-9FFF-569455AF58C3}" type="pres">
      <dgm:prSet presAssocID="{90FD2AC4-653E-4E62-9A1F-6B3660CE1CEA}" presName="sibTrans" presStyleCnt="0"/>
      <dgm:spPr/>
    </dgm:pt>
    <dgm:pt modelId="{2DAE245C-CC71-4EB9-8D7E-EBB402DEBE63}" type="pres">
      <dgm:prSet presAssocID="{A94BF994-5F07-412A-BBB9-90399420F63E}" presName="compNode" presStyleCnt="0"/>
      <dgm:spPr/>
    </dgm:pt>
    <dgm:pt modelId="{20ACD798-EB77-4481-A374-3FCCD7E79689}" type="pres">
      <dgm:prSet presAssocID="{A94BF994-5F07-412A-BBB9-90399420F63E}" presName="bgRect" presStyleLbl="bgShp" presStyleIdx="1" presStyleCnt="8"/>
      <dgm:spPr/>
    </dgm:pt>
    <dgm:pt modelId="{2DCC11FE-CB48-4606-9964-FF39B3760049}" type="pres">
      <dgm:prSet presAssocID="{A94BF994-5F07-412A-BBB9-90399420F63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CDA5009-6E87-4DF0-9932-CA512B6464D3}" type="pres">
      <dgm:prSet presAssocID="{A94BF994-5F07-412A-BBB9-90399420F63E}" presName="spaceRect" presStyleCnt="0"/>
      <dgm:spPr/>
    </dgm:pt>
    <dgm:pt modelId="{4BFDF471-3BA9-4522-A8CD-0C11E85244BB}" type="pres">
      <dgm:prSet presAssocID="{A94BF994-5F07-412A-BBB9-90399420F63E}" presName="parTx" presStyleLbl="revTx" presStyleIdx="1" presStyleCnt="8">
        <dgm:presLayoutVars>
          <dgm:chMax val="0"/>
          <dgm:chPref val="0"/>
        </dgm:presLayoutVars>
      </dgm:prSet>
      <dgm:spPr/>
    </dgm:pt>
    <dgm:pt modelId="{1BFF4F33-ADD1-4A06-8082-592A2B98111A}" type="pres">
      <dgm:prSet presAssocID="{E82FA550-5B67-487E-B57A-E843712BA85A}" presName="sibTrans" presStyleCnt="0"/>
      <dgm:spPr/>
    </dgm:pt>
    <dgm:pt modelId="{1273307E-7B39-41AB-BAF7-A4B0957DB483}" type="pres">
      <dgm:prSet presAssocID="{175C7B44-FB8B-4CF6-A230-6A3D7B5F0E54}" presName="compNode" presStyleCnt="0"/>
      <dgm:spPr/>
    </dgm:pt>
    <dgm:pt modelId="{BB678E43-7ACC-4772-9FBF-A3158788F1DB}" type="pres">
      <dgm:prSet presAssocID="{175C7B44-FB8B-4CF6-A230-6A3D7B5F0E54}" presName="bgRect" presStyleLbl="bgShp" presStyleIdx="2" presStyleCnt="8"/>
      <dgm:spPr/>
    </dgm:pt>
    <dgm:pt modelId="{39B88968-D9F9-4FE1-80E9-9D252365E815}" type="pres">
      <dgm:prSet presAssocID="{175C7B44-FB8B-4CF6-A230-6A3D7B5F0E5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69987CD1-A135-4C65-BCED-E8315B1F90BA}" type="pres">
      <dgm:prSet presAssocID="{175C7B44-FB8B-4CF6-A230-6A3D7B5F0E54}" presName="spaceRect" presStyleCnt="0"/>
      <dgm:spPr/>
    </dgm:pt>
    <dgm:pt modelId="{36E7BDD8-5618-4FC3-A53F-018A419F4AC4}" type="pres">
      <dgm:prSet presAssocID="{175C7B44-FB8B-4CF6-A230-6A3D7B5F0E54}" presName="parTx" presStyleLbl="revTx" presStyleIdx="2" presStyleCnt="8">
        <dgm:presLayoutVars>
          <dgm:chMax val="0"/>
          <dgm:chPref val="0"/>
        </dgm:presLayoutVars>
      </dgm:prSet>
      <dgm:spPr/>
    </dgm:pt>
    <dgm:pt modelId="{6D876BA5-D66E-4DEA-9BB1-54D40C5A36C0}" type="pres">
      <dgm:prSet presAssocID="{60F27EEF-63A7-49FD-A439-36798B26CFBC}" presName="sibTrans" presStyleCnt="0"/>
      <dgm:spPr/>
    </dgm:pt>
    <dgm:pt modelId="{3442F176-0E89-483E-A5D4-106D39522BC0}" type="pres">
      <dgm:prSet presAssocID="{7E7352AD-BC20-494E-9D6C-DE7FC704430A}" presName="compNode" presStyleCnt="0"/>
      <dgm:spPr/>
    </dgm:pt>
    <dgm:pt modelId="{1B551B4D-4187-48B0-BA72-1D2D47018888}" type="pres">
      <dgm:prSet presAssocID="{7E7352AD-BC20-494E-9D6C-DE7FC704430A}" presName="bgRect" presStyleLbl="bgShp" presStyleIdx="3" presStyleCnt="8"/>
      <dgm:spPr/>
    </dgm:pt>
    <dgm:pt modelId="{2238F1FC-E26D-453D-A783-E3DCD7685DC0}" type="pres">
      <dgm:prSet presAssocID="{7E7352AD-BC20-494E-9D6C-DE7FC704430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89C5B049-C953-4E38-BD24-F3DAA6D8B115}" type="pres">
      <dgm:prSet presAssocID="{7E7352AD-BC20-494E-9D6C-DE7FC704430A}" presName="spaceRect" presStyleCnt="0"/>
      <dgm:spPr/>
    </dgm:pt>
    <dgm:pt modelId="{B69D0082-6059-47BF-93AD-14512DEC99DB}" type="pres">
      <dgm:prSet presAssocID="{7E7352AD-BC20-494E-9D6C-DE7FC704430A}" presName="parTx" presStyleLbl="revTx" presStyleIdx="3" presStyleCnt="8">
        <dgm:presLayoutVars>
          <dgm:chMax val="0"/>
          <dgm:chPref val="0"/>
        </dgm:presLayoutVars>
      </dgm:prSet>
      <dgm:spPr/>
    </dgm:pt>
    <dgm:pt modelId="{DBCCFB6B-0912-4374-A793-044E83728AFB}" type="pres">
      <dgm:prSet presAssocID="{1D976E2F-BD25-48E1-8143-4EEE146C71D8}" presName="sibTrans" presStyleCnt="0"/>
      <dgm:spPr/>
    </dgm:pt>
    <dgm:pt modelId="{B61F3778-8167-4DDF-80BF-5B012CB551D3}" type="pres">
      <dgm:prSet presAssocID="{C579173E-B5F8-4D43-9F24-BB9D8327424A}" presName="compNode" presStyleCnt="0"/>
      <dgm:spPr/>
    </dgm:pt>
    <dgm:pt modelId="{D949840E-18C9-4411-9652-2C74F0313870}" type="pres">
      <dgm:prSet presAssocID="{C579173E-B5F8-4D43-9F24-BB9D8327424A}" presName="bgRect" presStyleLbl="bgShp" presStyleIdx="4" presStyleCnt="8"/>
      <dgm:spPr/>
    </dgm:pt>
    <dgm:pt modelId="{0DD8CEE0-ED4C-4AA7-8336-A5696934D682}" type="pres">
      <dgm:prSet presAssocID="{C579173E-B5F8-4D43-9F24-BB9D8327424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3B33C3C-1D34-46EB-B99F-E9E1FB49914B}" type="pres">
      <dgm:prSet presAssocID="{C579173E-B5F8-4D43-9F24-BB9D8327424A}" presName="spaceRect" presStyleCnt="0"/>
      <dgm:spPr/>
    </dgm:pt>
    <dgm:pt modelId="{06E3D4A0-2A8A-4FF8-8247-EF91A9E96DC7}" type="pres">
      <dgm:prSet presAssocID="{C579173E-B5F8-4D43-9F24-BB9D8327424A}" presName="parTx" presStyleLbl="revTx" presStyleIdx="4" presStyleCnt="8">
        <dgm:presLayoutVars>
          <dgm:chMax val="0"/>
          <dgm:chPref val="0"/>
        </dgm:presLayoutVars>
      </dgm:prSet>
      <dgm:spPr/>
    </dgm:pt>
    <dgm:pt modelId="{3E3B0861-F3AF-4B18-A0C0-937B4ED8BE0E}" type="pres">
      <dgm:prSet presAssocID="{8BC71388-8A49-40BA-8553-93CDEC2EDD3E}" presName="sibTrans" presStyleCnt="0"/>
      <dgm:spPr/>
    </dgm:pt>
    <dgm:pt modelId="{7C4D0F2E-8276-4D28-BD95-60C07726B018}" type="pres">
      <dgm:prSet presAssocID="{DCAC3498-46F4-4612-B615-6DF5BC9ED9B0}" presName="compNode" presStyleCnt="0"/>
      <dgm:spPr/>
    </dgm:pt>
    <dgm:pt modelId="{DD372A80-C85B-47DA-B70D-B71F0BF9389D}" type="pres">
      <dgm:prSet presAssocID="{DCAC3498-46F4-4612-B615-6DF5BC9ED9B0}" presName="bgRect" presStyleLbl="bgShp" presStyleIdx="5" presStyleCnt="8"/>
      <dgm:spPr/>
    </dgm:pt>
    <dgm:pt modelId="{1E42162B-62E0-4533-B85A-50EA595FF885}" type="pres">
      <dgm:prSet presAssocID="{DCAC3498-46F4-4612-B615-6DF5BC9ED9B0}"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8F495146-19CD-4658-8DEC-210E8BC6B09F}" type="pres">
      <dgm:prSet presAssocID="{DCAC3498-46F4-4612-B615-6DF5BC9ED9B0}" presName="spaceRect" presStyleCnt="0"/>
      <dgm:spPr/>
    </dgm:pt>
    <dgm:pt modelId="{B17FFBB9-5235-43DC-9D1A-55E433315F09}" type="pres">
      <dgm:prSet presAssocID="{DCAC3498-46F4-4612-B615-6DF5BC9ED9B0}" presName="parTx" presStyleLbl="revTx" presStyleIdx="5" presStyleCnt="8">
        <dgm:presLayoutVars>
          <dgm:chMax val="0"/>
          <dgm:chPref val="0"/>
        </dgm:presLayoutVars>
      </dgm:prSet>
      <dgm:spPr/>
    </dgm:pt>
    <dgm:pt modelId="{43D222B7-3DE0-45EB-825C-7CC9CC293E16}" type="pres">
      <dgm:prSet presAssocID="{3EBF9196-029B-4AAF-8CC5-E7EAE3E25448}" presName="sibTrans" presStyleCnt="0"/>
      <dgm:spPr/>
    </dgm:pt>
    <dgm:pt modelId="{2E728837-3C39-4B9B-ABB5-052720D88437}" type="pres">
      <dgm:prSet presAssocID="{C83F9DD6-99B7-47C7-A57A-B88B018C6DF2}" presName="compNode" presStyleCnt="0"/>
      <dgm:spPr/>
    </dgm:pt>
    <dgm:pt modelId="{1AC7FEFA-8B65-4532-AE53-B804C4EA61C7}" type="pres">
      <dgm:prSet presAssocID="{C83F9DD6-99B7-47C7-A57A-B88B018C6DF2}" presName="bgRect" presStyleLbl="bgShp" presStyleIdx="6" presStyleCnt="8"/>
      <dgm:spPr/>
    </dgm:pt>
    <dgm:pt modelId="{C35AC7F8-D150-44F3-96E0-7DCE774EEAD9}" type="pres">
      <dgm:prSet presAssocID="{C83F9DD6-99B7-47C7-A57A-B88B018C6DF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humbs Up Sign"/>
        </a:ext>
      </dgm:extLst>
    </dgm:pt>
    <dgm:pt modelId="{D64E3506-4E5D-446E-9C1F-A5D5CC25201A}" type="pres">
      <dgm:prSet presAssocID="{C83F9DD6-99B7-47C7-A57A-B88B018C6DF2}" presName="spaceRect" presStyleCnt="0"/>
      <dgm:spPr/>
    </dgm:pt>
    <dgm:pt modelId="{0D6BC204-85DB-432F-AFA6-9F3BD82191C5}" type="pres">
      <dgm:prSet presAssocID="{C83F9DD6-99B7-47C7-A57A-B88B018C6DF2}" presName="parTx" presStyleLbl="revTx" presStyleIdx="6" presStyleCnt="8">
        <dgm:presLayoutVars>
          <dgm:chMax val="0"/>
          <dgm:chPref val="0"/>
        </dgm:presLayoutVars>
      </dgm:prSet>
      <dgm:spPr/>
    </dgm:pt>
    <dgm:pt modelId="{2A490F5A-B293-4D0A-9D40-C6B1B145EFB9}" type="pres">
      <dgm:prSet presAssocID="{9DD61638-608D-4337-A37E-56A07452B721}" presName="sibTrans" presStyleCnt="0"/>
      <dgm:spPr/>
    </dgm:pt>
    <dgm:pt modelId="{212C803A-82A9-4C8C-8917-80DC7B50BA7D}" type="pres">
      <dgm:prSet presAssocID="{0E2193A0-AC71-4502-9AA7-27E463AC71EB}" presName="compNode" presStyleCnt="0"/>
      <dgm:spPr/>
    </dgm:pt>
    <dgm:pt modelId="{6A2CDADC-7750-42CB-97C8-7F1A59318EDE}" type="pres">
      <dgm:prSet presAssocID="{0E2193A0-AC71-4502-9AA7-27E463AC71EB}" presName="bgRect" presStyleLbl="bgShp" presStyleIdx="7" presStyleCnt="8"/>
      <dgm:spPr/>
    </dgm:pt>
    <dgm:pt modelId="{1AAC9D6C-A11F-4C4F-807A-7119F8053F89}" type="pres">
      <dgm:prSet presAssocID="{0E2193A0-AC71-4502-9AA7-27E463AC71E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Teacher"/>
        </a:ext>
      </dgm:extLst>
    </dgm:pt>
    <dgm:pt modelId="{99E5F23B-4FE6-4357-BF0E-C2AA24895F5C}" type="pres">
      <dgm:prSet presAssocID="{0E2193A0-AC71-4502-9AA7-27E463AC71EB}" presName="spaceRect" presStyleCnt="0"/>
      <dgm:spPr/>
    </dgm:pt>
    <dgm:pt modelId="{8B9394E5-D21D-4B07-9AC2-2193898D4C7F}" type="pres">
      <dgm:prSet presAssocID="{0E2193A0-AC71-4502-9AA7-27E463AC71EB}" presName="parTx" presStyleLbl="revTx" presStyleIdx="7" presStyleCnt="8">
        <dgm:presLayoutVars>
          <dgm:chMax val="0"/>
          <dgm:chPref val="0"/>
        </dgm:presLayoutVars>
      </dgm:prSet>
      <dgm:spPr/>
    </dgm:pt>
  </dgm:ptLst>
  <dgm:cxnLst>
    <dgm:cxn modelId="{74DB3E25-2E69-46C7-B5C8-CC44E096C1CF}" srcId="{FF35ADA0-620D-4959-AE18-641CB60BA7E5}" destId="{7E7352AD-BC20-494E-9D6C-DE7FC704430A}" srcOrd="3" destOrd="0" parTransId="{D9C4220A-2096-403E-B5BE-6DB29669D611}" sibTransId="{1D976E2F-BD25-48E1-8143-4EEE146C71D8}"/>
    <dgm:cxn modelId="{E1C67B35-8C62-47C8-8645-3CF919E0CF60}" srcId="{FF35ADA0-620D-4959-AE18-641CB60BA7E5}" destId="{C579173E-B5F8-4D43-9F24-BB9D8327424A}" srcOrd="4" destOrd="0" parTransId="{4985AE22-99CB-4807-B352-42AF9B91B82C}" sibTransId="{8BC71388-8A49-40BA-8553-93CDEC2EDD3E}"/>
    <dgm:cxn modelId="{4AB9A436-CA1F-40BC-9435-12B58DA8A3A9}" srcId="{FF35ADA0-620D-4959-AE18-641CB60BA7E5}" destId="{DCAC3498-46F4-4612-B615-6DF5BC9ED9B0}" srcOrd="5" destOrd="0" parTransId="{5614E413-D67A-49F4-86F8-465BEFC622DE}" sibTransId="{3EBF9196-029B-4AAF-8CC5-E7EAE3E25448}"/>
    <dgm:cxn modelId="{A6A2EE5E-B761-4E1E-8D05-596CAEFD9DC0}" type="presOf" srcId="{0E2193A0-AC71-4502-9AA7-27E463AC71EB}" destId="{8B9394E5-D21D-4B07-9AC2-2193898D4C7F}" srcOrd="0" destOrd="0" presId="urn:microsoft.com/office/officeart/2018/2/layout/IconVerticalSolidList"/>
    <dgm:cxn modelId="{2C2F9141-4614-43C5-A57A-FA7D277A1E28}" type="presOf" srcId="{C579173E-B5F8-4D43-9F24-BB9D8327424A}" destId="{06E3D4A0-2A8A-4FF8-8247-EF91A9E96DC7}" srcOrd="0" destOrd="0" presId="urn:microsoft.com/office/officeart/2018/2/layout/IconVerticalSolidList"/>
    <dgm:cxn modelId="{0601A643-2B85-41C8-B1A2-47AA691BD2AC}" type="presOf" srcId="{A94BF994-5F07-412A-BBB9-90399420F63E}" destId="{4BFDF471-3BA9-4522-A8CD-0C11E85244BB}" srcOrd="0" destOrd="0" presId="urn:microsoft.com/office/officeart/2018/2/layout/IconVerticalSolidList"/>
    <dgm:cxn modelId="{4F456D72-0150-4BD9-AA79-F1328E0F3948}" srcId="{FF35ADA0-620D-4959-AE18-641CB60BA7E5}" destId="{0E2193A0-AC71-4502-9AA7-27E463AC71EB}" srcOrd="7" destOrd="0" parTransId="{E76674F6-1778-4574-9170-0E19219A27AA}" sibTransId="{813C2480-8B26-4560-8AD9-504BA7738733}"/>
    <dgm:cxn modelId="{2CEC9A90-4580-4F0A-89EC-3658E0F7CB4D}" type="presOf" srcId="{C83F9DD6-99B7-47C7-A57A-B88B018C6DF2}" destId="{0D6BC204-85DB-432F-AFA6-9F3BD82191C5}" srcOrd="0" destOrd="0" presId="urn:microsoft.com/office/officeart/2018/2/layout/IconVerticalSolidList"/>
    <dgm:cxn modelId="{05FA5992-B2BB-4ECC-BE1B-3DA98B1C22E5}" type="presOf" srcId="{7E7352AD-BC20-494E-9D6C-DE7FC704430A}" destId="{B69D0082-6059-47BF-93AD-14512DEC99DB}" srcOrd="0" destOrd="0" presId="urn:microsoft.com/office/officeart/2018/2/layout/IconVerticalSolidList"/>
    <dgm:cxn modelId="{963C629D-1FD6-4FE8-8499-8443C0C32A9C}" type="presOf" srcId="{A74E36C5-25BE-4A37-AAA2-CAA999CFA330}" destId="{A0FF6FF0-9F0A-4470-B20C-38482C4F7CD6}" srcOrd="0" destOrd="0" presId="urn:microsoft.com/office/officeart/2018/2/layout/IconVerticalSolidList"/>
    <dgm:cxn modelId="{BB0FF2C3-B1A9-4929-8696-2482F7539D7C}" srcId="{FF35ADA0-620D-4959-AE18-641CB60BA7E5}" destId="{A74E36C5-25BE-4A37-AAA2-CAA999CFA330}" srcOrd="0" destOrd="0" parTransId="{46C1E2D1-D491-4C86-8179-F72D6CC5C987}" sibTransId="{90FD2AC4-653E-4E62-9A1F-6B3660CE1CEA}"/>
    <dgm:cxn modelId="{1A9210CA-3B7E-4C06-9A33-40E40D46B40D}" srcId="{FF35ADA0-620D-4959-AE18-641CB60BA7E5}" destId="{175C7B44-FB8B-4CF6-A230-6A3D7B5F0E54}" srcOrd="2" destOrd="0" parTransId="{281991C3-0F12-40EF-847A-EC74214BCC5A}" sibTransId="{60F27EEF-63A7-49FD-A439-36798B26CFBC}"/>
    <dgm:cxn modelId="{A2BC55D0-B8EE-4AEB-ABF5-53FD8FCE16FB}" type="presOf" srcId="{FF35ADA0-620D-4959-AE18-641CB60BA7E5}" destId="{953DABBF-D12A-4222-96DE-68FA80DAFE8D}" srcOrd="0" destOrd="0" presId="urn:microsoft.com/office/officeart/2018/2/layout/IconVerticalSolidList"/>
    <dgm:cxn modelId="{11AF5FE2-EE0F-4052-AAB2-DB2CE86A8053}" srcId="{FF35ADA0-620D-4959-AE18-641CB60BA7E5}" destId="{A94BF994-5F07-412A-BBB9-90399420F63E}" srcOrd="1" destOrd="0" parTransId="{78B53711-3BCA-45CF-8462-46E363328F8F}" sibTransId="{E82FA550-5B67-487E-B57A-E843712BA85A}"/>
    <dgm:cxn modelId="{D870B2F9-9EC6-411F-9091-84E6929CB262}" type="presOf" srcId="{DCAC3498-46F4-4612-B615-6DF5BC9ED9B0}" destId="{B17FFBB9-5235-43DC-9D1A-55E433315F09}" srcOrd="0" destOrd="0" presId="urn:microsoft.com/office/officeart/2018/2/layout/IconVerticalSolidList"/>
    <dgm:cxn modelId="{523B38FA-C4C6-4A6E-B803-6FB13E3991DA}" srcId="{FF35ADA0-620D-4959-AE18-641CB60BA7E5}" destId="{C83F9DD6-99B7-47C7-A57A-B88B018C6DF2}" srcOrd="6" destOrd="0" parTransId="{41AC4102-3AE0-454C-8C87-516148E037B8}" sibTransId="{9DD61638-608D-4337-A37E-56A07452B721}"/>
    <dgm:cxn modelId="{944653FD-4406-4484-B180-867F99A085FA}" type="presOf" srcId="{175C7B44-FB8B-4CF6-A230-6A3D7B5F0E54}" destId="{36E7BDD8-5618-4FC3-A53F-018A419F4AC4}" srcOrd="0" destOrd="0" presId="urn:microsoft.com/office/officeart/2018/2/layout/IconVerticalSolidList"/>
    <dgm:cxn modelId="{61538A2E-0C07-4B58-9CE1-13508415AC90}" type="presParOf" srcId="{953DABBF-D12A-4222-96DE-68FA80DAFE8D}" destId="{89A5ECBF-2297-479A-B23E-3D356570D69F}" srcOrd="0" destOrd="0" presId="urn:microsoft.com/office/officeart/2018/2/layout/IconVerticalSolidList"/>
    <dgm:cxn modelId="{E9F2A85E-E507-40E8-B550-F3D21E343572}" type="presParOf" srcId="{89A5ECBF-2297-479A-B23E-3D356570D69F}" destId="{151455EF-A067-4A1A-BC4B-763F8EF3B5D3}" srcOrd="0" destOrd="0" presId="urn:microsoft.com/office/officeart/2018/2/layout/IconVerticalSolidList"/>
    <dgm:cxn modelId="{F1A8BF2B-B12E-427A-83A6-D19A8224FC6C}" type="presParOf" srcId="{89A5ECBF-2297-479A-B23E-3D356570D69F}" destId="{64134F0D-2CF8-42C6-8B48-BF8BAEB6F408}" srcOrd="1" destOrd="0" presId="urn:microsoft.com/office/officeart/2018/2/layout/IconVerticalSolidList"/>
    <dgm:cxn modelId="{0B5B0D6A-346A-453E-8669-8555EFF07663}" type="presParOf" srcId="{89A5ECBF-2297-479A-B23E-3D356570D69F}" destId="{FF95596A-3B5C-4F3B-8927-DF40FE5AA84B}" srcOrd="2" destOrd="0" presId="urn:microsoft.com/office/officeart/2018/2/layout/IconVerticalSolidList"/>
    <dgm:cxn modelId="{8446248C-CA6A-40E6-B468-F3C93C321D12}" type="presParOf" srcId="{89A5ECBF-2297-479A-B23E-3D356570D69F}" destId="{A0FF6FF0-9F0A-4470-B20C-38482C4F7CD6}" srcOrd="3" destOrd="0" presId="urn:microsoft.com/office/officeart/2018/2/layout/IconVerticalSolidList"/>
    <dgm:cxn modelId="{A0AA61DD-49F4-4456-8834-09CBF454688C}" type="presParOf" srcId="{953DABBF-D12A-4222-96DE-68FA80DAFE8D}" destId="{76A70535-52C0-45B6-9FFF-569455AF58C3}" srcOrd="1" destOrd="0" presId="urn:microsoft.com/office/officeart/2018/2/layout/IconVerticalSolidList"/>
    <dgm:cxn modelId="{A3605ABA-9D7F-4729-AE97-77B5920AD12D}" type="presParOf" srcId="{953DABBF-D12A-4222-96DE-68FA80DAFE8D}" destId="{2DAE245C-CC71-4EB9-8D7E-EBB402DEBE63}" srcOrd="2" destOrd="0" presId="urn:microsoft.com/office/officeart/2018/2/layout/IconVerticalSolidList"/>
    <dgm:cxn modelId="{BCFE4B4F-554F-47D3-AF29-9F8169992992}" type="presParOf" srcId="{2DAE245C-CC71-4EB9-8D7E-EBB402DEBE63}" destId="{20ACD798-EB77-4481-A374-3FCCD7E79689}" srcOrd="0" destOrd="0" presId="urn:microsoft.com/office/officeart/2018/2/layout/IconVerticalSolidList"/>
    <dgm:cxn modelId="{92972A14-6B2A-4CA5-8B56-E906F0C9EE75}" type="presParOf" srcId="{2DAE245C-CC71-4EB9-8D7E-EBB402DEBE63}" destId="{2DCC11FE-CB48-4606-9964-FF39B3760049}" srcOrd="1" destOrd="0" presId="urn:microsoft.com/office/officeart/2018/2/layout/IconVerticalSolidList"/>
    <dgm:cxn modelId="{B3897AA5-3CFE-497A-9FD4-04D2BBEC88AD}" type="presParOf" srcId="{2DAE245C-CC71-4EB9-8D7E-EBB402DEBE63}" destId="{ACDA5009-6E87-4DF0-9932-CA512B6464D3}" srcOrd="2" destOrd="0" presId="urn:microsoft.com/office/officeart/2018/2/layout/IconVerticalSolidList"/>
    <dgm:cxn modelId="{1F92122A-73A4-4AF0-BA56-1AECAB7AE7F8}" type="presParOf" srcId="{2DAE245C-CC71-4EB9-8D7E-EBB402DEBE63}" destId="{4BFDF471-3BA9-4522-A8CD-0C11E85244BB}" srcOrd="3" destOrd="0" presId="urn:microsoft.com/office/officeart/2018/2/layout/IconVerticalSolidList"/>
    <dgm:cxn modelId="{808E6619-EF40-44A1-93A2-079DD92C069C}" type="presParOf" srcId="{953DABBF-D12A-4222-96DE-68FA80DAFE8D}" destId="{1BFF4F33-ADD1-4A06-8082-592A2B98111A}" srcOrd="3" destOrd="0" presId="urn:microsoft.com/office/officeart/2018/2/layout/IconVerticalSolidList"/>
    <dgm:cxn modelId="{37919AB0-72B4-46BC-9D9F-9AA9B8264B29}" type="presParOf" srcId="{953DABBF-D12A-4222-96DE-68FA80DAFE8D}" destId="{1273307E-7B39-41AB-BAF7-A4B0957DB483}" srcOrd="4" destOrd="0" presId="urn:microsoft.com/office/officeart/2018/2/layout/IconVerticalSolidList"/>
    <dgm:cxn modelId="{925E5697-30C8-46B2-83B0-5916E1AC5B7D}" type="presParOf" srcId="{1273307E-7B39-41AB-BAF7-A4B0957DB483}" destId="{BB678E43-7ACC-4772-9FBF-A3158788F1DB}" srcOrd="0" destOrd="0" presId="urn:microsoft.com/office/officeart/2018/2/layout/IconVerticalSolidList"/>
    <dgm:cxn modelId="{20EBA6A2-8537-4BD0-BF7E-6F1D6A82F31D}" type="presParOf" srcId="{1273307E-7B39-41AB-BAF7-A4B0957DB483}" destId="{39B88968-D9F9-4FE1-80E9-9D252365E815}" srcOrd="1" destOrd="0" presId="urn:microsoft.com/office/officeart/2018/2/layout/IconVerticalSolidList"/>
    <dgm:cxn modelId="{1FB76D9D-7A2F-48A0-92EC-0AE4FE352FBE}" type="presParOf" srcId="{1273307E-7B39-41AB-BAF7-A4B0957DB483}" destId="{69987CD1-A135-4C65-BCED-E8315B1F90BA}" srcOrd="2" destOrd="0" presId="urn:microsoft.com/office/officeart/2018/2/layout/IconVerticalSolidList"/>
    <dgm:cxn modelId="{73A49C7A-BAF1-4F35-B325-06B9F5809B20}" type="presParOf" srcId="{1273307E-7B39-41AB-BAF7-A4B0957DB483}" destId="{36E7BDD8-5618-4FC3-A53F-018A419F4AC4}" srcOrd="3" destOrd="0" presId="urn:microsoft.com/office/officeart/2018/2/layout/IconVerticalSolidList"/>
    <dgm:cxn modelId="{7ED6258B-AF51-419B-92A9-A6B1A69ECAC3}" type="presParOf" srcId="{953DABBF-D12A-4222-96DE-68FA80DAFE8D}" destId="{6D876BA5-D66E-4DEA-9BB1-54D40C5A36C0}" srcOrd="5" destOrd="0" presId="urn:microsoft.com/office/officeart/2018/2/layout/IconVerticalSolidList"/>
    <dgm:cxn modelId="{805579DB-22B0-44F9-9958-E4AD993A794A}" type="presParOf" srcId="{953DABBF-D12A-4222-96DE-68FA80DAFE8D}" destId="{3442F176-0E89-483E-A5D4-106D39522BC0}" srcOrd="6" destOrd="0" presId="urn:microsoft.com/office/officeart/2018/2/layout/IconVerticalSolidList"/>
    <dgm:cxn modelId="{FC4D0FCD-598B-4F97-9B1B-1ADC4510404F}" type="presParOf" srcId="{3442F176-0E89-483E-A5D4-106D39522BC0}" destId="{1B551B4D-4187-48B0-BA72-1D2D47018888}" srcOrd="0" destOrd="0" presId="urn:microsoft.com/office/officeart/2018/2/layout/IconVerticalSolidList"/>
    <dgm:cxn modelId="{28D7C2FB-E7F1-434D-8EC3-0714D58A1346}" type="presParOf" srcId="{3442F176-0E89-483E-A5D4-106D39522BC0}" destId="{2238F1FC-E26D-453D-A783-E3DCD7685DC0}" srcOrd="1" destOrd="0" presId="urn:microsoft.com/office/officeart/2018/2/layout/IconVerticalSolidList"/>
    <dgm:cxn modelId="{C8BC275D-9D64-46FA-9549-33BBFC488B8E}" type="presParOf" srcId="{3442F176-0E89-483E-A5D4-106D39522BC0}" destId="{89C5B049-C953-4E38-BD24-F3DAA6D8B115}" srcOrd="2" destOrd="0" presId="urn:microsoft.com/office/officeart/2018/2/layout/IconVerticalSolidList"/>
    <dgm:cxn modelId="{FABAD1D0-1146-41AB-87A5-CAC752FEE932}" type="presParOf" srcId="{3442F176-0E89-483E-A5D4-106D39522BC0}" destId="{B69D0082-6059-47BF-93AD-14512DEC99DB}" srcOrd="3" destOrd="0" presId="urn:microsoft.com/office/officeart/2018/2/layout/IconVerticalSolidList"/>
    <dgm:cxn modelId="{6B0F4AF0-9056-4ADF-B2D1-37A1D564158F}" type="presParOf" srcId="{953DABBF-D12A-4222-96DE-68FA80DAFE8D}" destId="{DBCCFB6B-0912-4374-A793-044E83728AFB}" srcOrd="7" destOrd="0" presId="urn:microsoft.com/office/officeart/2018/2/layout/IconVerticalSolidList"/>
    <dgm:cxn modelId="{B44451B8-9CB2-45AF-A92A-419BCDE29654}" type="presParOf" srcId="{953DABBF-D12A-4222-96DE-68FA80DAFE8D}" destId="{B61F3778-8167-4DDF-80BF-5B012CB551D3}" srcOrd="8" destOrd="0" presId="urn:microsoft.com/office/officeart/2018/2/layout/IconVerticalSolidList"/>
    <dgm:cxn modelId="{7D41BD89-85E2-4FE2-B236-4833B51C1FF5}" type="presParOf" srcId="{B61F3778-8167-4DDF-80BF-5B012CB551D3}" destId="{D949840E-18C9-4411-9652-2C74F0313870}" srcOrd="0" destOrd="0" presId="urn:microsoft.com/office/officeart/2018/2/layout/IconVerticalSolidList"/>
    <dgm:cxn modelId="{7D5A76B8-7D0E-41B1-BD19-6F8D1ED187BC}" type="presParOf" srcId="{B61F3778-8167-4DDF-80BF-5B012CB551D3}" destId="{0DD8CEE0-ED4C-4AA7-8336-A5696934D682}" srcOrd="1" destOrd="0" presId="urn:microsoft.com/office/officeart/2018/2/layout/IconVerticalSolidList"/>
    <dgm:cxn modelId="{882C4C35-2CD2-4A19-8FD2-03B7CAA9F801}" type="presParOf" srcId="{B61F3778-8167-4DDF-80BF-5B012CB551D3}" destId="{03B33C3C-1D34-46EB-B99F-E9E1FB49914B}" srcOrd="2" destOrd="0" presId="urn:microsoft.com/office/officeart/2018/2/layout/IconVerticalSolidList"/>
    <dgm:cxn modelId="{6519EAA1-FB25-40F4-9B25-B9E2858183E8}" type="presParOf" srcId="{B61F3778-8167-4DDF-80BF-5B012CB551D3}" destId="{06E3D4A0-2A8A-4FF8-8247-EF91A9E96DC7}" srcOrd="3" destOrd="0" presId="urn:microsoft.com/office/officeart/2018/2/layout/IconVerticalSolidList"/>
    <dgm:cxn modelId="{5A8C95DC-8A5C-471C-AD5F-3EA3C1B9AA68}" type="presParOf" srcId="{953DABBF-D12A-4222-96DE-68FA80DAFE8D}" destId="{3E3B0861-F3AF-4B18-A0C0-937B4ED8BE0E}" srcOrd="9" destOrd="0" presId="urn:microsoft.com/office/officeart/2018/2/layout/IconVerticalSolidList"/>
    <dgm:cxn modelId="{8F72B90C-0D4D-4DE9-B07C-E9C300B10587}" type="presParOf" srcId="{953DABBF-D12A-4222-96DE-68FA80DAFE8D}" destId="{7C4D0F2E-8276-4D28-BD95-60C07726B018}" srcOrd="10" destOrd="0" presId="urn:microsoft.com/office/officeart/2018/2/layout/IconVerticalSolidList"/>
    <dgm:cxn modelId="{D0DF71EF-F76A-4D87-ACBE-4F7C6B8E96E8}" type="presParOf" srcId="{7C4D0F2E-8276-4D28-BD95-60C07726B018}" destId="{DD372A80-C85B-47DA-B70D-B71F0BF9389D}" srcOrd="0" destOrd="0" presId="urn:microsoft.com/office/officeart/2018/2/layout/IconVerticalSolidList"/>
    <dgm:cxn modelId="{84CA0C0F-DD52-4217-AEF8-E3132DD8193D}" type="presParOf" srcId="{7C4D0F2E-8276-4D28-BD95-60C07726B018}" destId="{1E42162B-62E0-4533-B85A-50EA595FF885}" srcOrd="1" destOrd="0" presId="urn:microsoft.com/office/officeart/2018/2/layout/IconVerticalSolidList"/>
    <dgm:cxn modelId="{1312AF3B-1692-46D6-85B3-6C720EE86010}" type="presParOf" srcId="{7C4D0F2E-8276-4D28-BD95-60C07726B018}" destId="{8F495146-19CD-4658-8DEC-210E8BC6B09F}" srcOrd="2" destOrd="0" presId="urn:microsoft.com/office/officeart/2018/2/layout/IconVerticalSolidList"/>
    <dgm:cxn modelId="{3181B780-149B-4C90-A064-9D5C07BF6DD0}" type="presParOf" srcId="{7C4D0F2E-8276-4D28-BD95-60C07726B018}" destId="{B17FFBB9-5235-43DC-9D1A-55E433315F09}" srcOrd="3" destOrd="0" presId="urn:microsoft.com/office/officeart/2018/2/layout/IconVerticalSolidList"/>
    <dgm:cxn modelId="{F6F16F90-5548-4528-835F-5A5E39670B46}" type="presParOf" srcId="{953DABBF-D12A-4222-96DE-68FA80DAFE8D}" destId="{43D222B7-3DE0-45EB-825C-7CC9CC293E16}" srcOrd="11" destOrd="0" presId="urn:microsoft.com/office/officeart/2018/2/layout/IconVerticalSolidList"/>
    <dgm:cxn modelId="{2E10BB23-40AE-4A57-8B30-C016249A27BB}" type="presParOf" srcId="{953DABBF-D12A-4222-96DE-68FA80DAFE8D}" destId="{2E728837-3C39-4B9B-ABB5-052720D88437}" srcOrd="12" destOrd="0" presId="urn:microsoft.com/office/officeart/2018/2/layout/IconVerticalSolidList"/>
    <dgm:cxn modelId="{54BB08FC-6E3F-41B5-BA9B-BBD9BC674166}" type="presParOf" srcId="{2E728837-3C39-4B9B-ABB5-052720D88437}" destId="{1AC7FEFA-8B65-4532-AE53-B804C4EA61C7}" srcOrd="0" destOrd="0" presId="urn:microsoft.com/office/officeart/2018/2/layout/IconVerticalSolidList"/>
    <dgm:cxn modelId="{87CA8871-CA77-4710-BC1B-7966502A7F18}" type="presParOf" srcId="{2E728837-3C39-4B9B-ABB5-052720D88437}" destId="{C35AC7F8-D150-44F3-96E0-7DCE774EEAD9}" srcOrd="1" destOrd="0" presId="urn:microsoft.com/office/officeart/2018/2/layout/IconVerticalSolidList"/>
    <dgm:cxn modelId="{42213D1B-7661-4768-AFCF-4C047FD5AE3F}" type="presParOf" srcId="{2E728837-3C39-4B9B-ABB5-052720D88437}" destId="{D64E3506-4E5D-446E-9C1F-A5D5CC25201A}" srcOrd="2" destOrd="0" presId="urn:microsoft.com/office/officeart/2018/2/layout/IconVerticalSolidList"/>
    <dgm:cxn modelId="{27957A62-E2F9-4289-A65C-8432ADB36B71}" type="presParOf" srcId="{2E728837-3C39-4B9B-ABB5-052720D88437}" destId="{0D6BC204-85DB-432F-AFA6-9F3BD82191C5}" srcOrd="3" destOrd="0" presId="urn:microsoft.com/office/officeart/2018/2/layout/IconVerticalSolidList"/>
    <dgm:cxn modelId="{4B0DFBE2-EFA2-406E-9DC0-EF42989286A2}" type="presParOf" srcId="{953DABBF-D12A-4222-96DE-68FA80DAFE8D}" destId="{2A490F5A-B293-4D0A-9D40-C6B1B145EFB9}" srcOrd="13" destOrd="0" presId="urn:microsoft.com/office/officeart/2018/2/layout/IconVerticalSolidList"/>
    <dgm:cxn modelId="{F72D5C66-A998-4E3C-B643-9BC8F4CAB170}" type="presParOf" srcId="{953DABBF-D12A-4222-96DE-68FA80DAFE8D}" destId="{212C803A-82A9-4C8C-8917-80DC7B50BA7D}" srcOrd="14" destOrd="0" presId="urn:microsoft.com/office/officeart/2018/2/layout/IconVerticalSolidList"/>
    <dgm:cxn modelId="{E0E1F35A-B72B-441E-B6A4-378A76A65DDF}" type="presParOf" srcId="{212C803A-82A9-4C8C-8917-80DC7B50BA7D}" destId="{6A2CDADC-7750-42CB-97C8-7F1A59318EDE}" srcOrd="0" destOrd="0" presId="urn:microsoft.com/office/officeart/2018/2/layout/IconVerticalSolidList"/>
    <dgm:cxn modelId="{EB84A44A-7601-42A3-9A0E-4A36C9839B52}" type="presParOf" srcId="{212C803A-82A9-4C8C-8917-80DC7B50BA7D}" destId="{1AAC9D6C-A11F-4C4F-807A-7119F8053F89}" srcOrd="1" destOrd="0" presId="urn:microsoft.com/office/officeart/2018/2/layout/IconVerticalSolidList"/>
    <dgm:cxn modelId="{A25563DE-9BA3-47A7-BC69-BDC197905639}" type="presParOf" srcId="{212C803A-82A9-4C8C-8917-80DC7B50BA7D}" destId="{99E5F23B-4FE6-4357-BF0E-C2AA24895F5C}" srcOrd="2" destOrd="0" presId="urn:microsoft.com/office/officeart/2018/2/layout/IconVerticalSolidList"/>
    <dgm:cxn modelId="{8B0AF3B9-B397-499A-873F-08FA6BCA2354}" type="presParOf" srcId="{212C803A-82A9-4C8C-8917-80DC7B50BA7D}" destId="{8B9394E5-D21D-4B07-9AC2-2193898D4C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3E280-F39E-4E55-956D-B2E035E276DC}"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FC9544E-8AF4-44A5-806D-2ADCA1872FC4}">
      <dgm:prSet/>
      <dgm:spPr/>
      <dgm:t>
        <a:bodyPr/>
        <a:lstStyle/>
        <a:p>
          <a:pPr>
            <a:defRPr cap="all"/>
          </a:pPr>
          <a:r>
            <a:rPr lang="en-US"/>
            <a:t>Remote Modules</a:t>
          </a:r>
        </a:p>
      </dgm:t>
    </dgm:pt>
    <dgm:pt modelId="{95D40186-4198-4740-9566-130F5723390C}" type="parTrans" cxnId="{65E40DB4-DF1D-46AB-B8ED-8867313EC146}">
      <dgm:prSet/>
      <dgm:spPr/>
      <dgm:t>
        <a:bodyPr/>
        <a:lstStyle/>
        <a:p>
          <a:endParaRPr lang="en-US"/>
        </a:p>
      </dgm:t>
    </dgm:pt>
    <dgm:pt modelId="{D350FBB2-2888-490D-8289-7F9E74A2ED38}" type="sibTrans" cxnId="{65E40DB4-DF1D-46AB-B8ED-8867313EC146}">
      <dgm:prSet/>
      <dgm:spPr/>
      <dgm:t>
        <a:bodyPr/>
        <a:lstStyle/>
        <a:p>
          <a:endParaRPr lang="en-US"/>
        </a:p>
      </dgm:t>
    </dgm:pt>
    <dgm:pt modelId="{109F948B-657A-4249-9F1E-9D81019A1A54}">
      <dgm:prSet/>
      <dgm:spPr/>
      <dgm:t>
        <a:bodyPr/>
        <a:lstStyle/>
        <a:p>
          <a:pPr>
            <a:defRPr cap="all"/>
          </a:pPr>
          <a:r>
            <a:rPr lang="en-US"/>
            <a:t>Exposed Modules</a:t>
          </a:r>
        </a:p>
      </dgm:t>
    </dgm:pt>
    <dgm:pt modelId="{1FA439C7-4773-43E5-A650-08640D4457EE}" type="parTrans" cxnId="{784982B2-E31E-4ABC-8BDF-24F40E556DA4}">
      <dgm:prSet/>
      <dgm:spPr/>
      <dgm:t>
        <a:bodyPr/>
        <a:lstStyle/>
        <a:p>
          <a:endParaRPr lang="en-US"/>
        </a:p>
      </dgm:t>
    </dgm:pt>
    <dgm:pt modelId="{3DFA65D9-988E-49A1-9595-EE2675B1E477}" type="sibTrans" cxnId="{784982B2-E31E-4ABC-8BDF-24F40E556DA4}">
      <dgm:prSet/>
      <dgm:spPr/>
      <dgm:t>
        <a:bodyPr/>
        <a:lstStyle/>
        <a:p>
          <a:endParaRPr lang="en-US"/>
        </a:p>
      </dgm:t>
    </dgm:pt>
    <dgm:pt modelId="{A3F5B93B-3844-4BD7-8978-7F190F7A5D43}">
      <dgm:prSet/>
      <dgm:spPr/>
      <dgm:t>
        <a:bodyPr/>
        <a:lstStyle/>
        <a:p>
          <a:pPr>
            <a:defRPr cap="all"/>
          </a:pPr>
          <a:r>
            <a:rPr lang="en-US"/>
            <a:t>Shared Modules</a:t>
          </a:r>
        </a:p>
      </dgm:t>
    </dgm:pt>
    <dgm:pt modelId="{78665E28-FC2D-4CFF-84FA-6F2C6AC7C067}" type="parTrans" cxnId="{E13B6B86-750D-462E-B61A-E6DF671D534F}">
      <dgm:prSet/>
      <dgm:spPr/>
      <dgm:t>
        <a:bodyPr/>
        <a:lstStyle/>
        <a:p>
          <a:endParaRPr lang="en-US"/>
        </a:p>
      </dgm:t>
    </dgm:pt>
    <dgm:pt modelId="{A442C1AD-3126-4D0F-8CE2-1CD8D4172CE6}" type="sibTrans" cxnId="{E13B6B86-750D-462E-B61A-E6DF671D534F}">
      <dgm:prSet/>
      <dgm:spPr/>
      <dgm:t>
        <a:bodyPr/>
        <a:lstStyle/>
        <a:p>
          <a:endParaRPr lang="en-US"/>
        </a:p>
      </dgm:t>
    </dgm:pt>
    <dgm:pt modelId="{C35951FE-4E94-4EA5-869C-20ED82225738}" type="pres">
      <dgm:prSet presAssocID="{4BB3E280-F39E-4E55-956D-B2E035E276DC}" presName="root" presStyleCnt="0">
        <dgm:presLayoutVars>
          <dgm:dir/>
          <dgm:resizeHandles val="exact"/>
        </dgm:presLayoutVars>
      </dgm:prSet>
      <dgm:spPr/>
    </dgm:pt>
    <dgm:pt modelId="{A19ABA7C-B7C1-4FD8-B271-BF248940362A}" type="pres">
      <dgm:prSet presAssocID="{7FC9544E-8AF4-44A5-806D-2ADCA1872FC4}" presName="compNode" presStyleCnt="0"/>
      <dgm:spPr/>
    </dgm:pt>
    <dgm:pt modelId="{B4935A7C-7664-470A-84B1-48D2C769FA2B}" type="pres">
      <dgm:prSet presAssocID="{7FC9544E-8AF4-44A5-806D-2ADCA1872FC4}" presName="iconBgRect" presStyleLbl="bgShp" presStyleIdx="0" presStyleCnt="3"/>
      <dgm:spPr>
        <a:prstGeom prst="round2DiagRect">
          <a:avLst>
            <a:gd name="adj1" fmla="val 29727"/>
            <a:gd name="adj2" fmla="val 0"/>
          </a:avLst>
        </a:prstGeom>
      </dgm:spPr>
    </dgm:pt>
    <dgm:pt modelId="{DAFCD27F-DFF0-406F-BDC6-EE4F43E55F32}" type="pres">
      <dgm:prSet presAssocID="{7FC9544E-8AF4-44A5-806D-2ADCA1872F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0D16F110-87B0-4E30-AD24-F2B29F3B43B4}" type="pres">
      <dgm:prSet presAssocID="{7FC9544E-8AF4-44A5-806D-2ADCA1872FC4}" presName="spaceRect" presStyleCnt="0"/>
      <dgm:spPr/>
    </dgm:pt>
    <dgm:pt modelId="{99696D65-E044-4814-9707-936B87DEC3C2}" type="pres">
      <dgm:prSet presAssocID="{7FC9544E-8AF4-44A5-806D-2ADCA1872FC4}" presName="textRect" presStyleLbl="revTx" presStyleIdx="0" presStyleCnt="3">
        <dgm:presLayoutVars>
          <dgm:chMax val="1"/>
          <dgm:chPref val="1"/>
        </dgm:presLayoutVars>
      </dgm:prSet>
      <dgm:spPr/>
    </dgm:pt>
    <dgm:pt modelId="{608EBFE1-D170-46D4-ADD3-73E6764D3ED8}" type="pres">
      <dgm:prSet presAssocID="{D350FBB2-2888-490D-8289-7F9E74A2ED38}" presName="sibTrans" presStyleCnt="0"/>
      <dgm:spPr/>
    </dgm:pt>
    <dgm:pt modelId="{EDB2E7D7-40A1-44F5-AA6E-3F72DE5C90A0}" type="pres">
      <dgm:prSet presAssocID="{109F948B-657A-4249-9F1E-9D81019A1A54}" presName="compNode" presStyleCnt="0"/>
      <dgm:spPr/>
    </dgm:pt>
    <dgm:pt modelId="{28961B88-BF05-4D9D-813C-CD023D8D0413}" type="pres">
      <dgm:prSet presAssocID="{109F948B-657A-4249-9F1E-9D81019A1A54}" presName="iconBgRect" presStyleLbl="bgShp" presStyleIdx="1" presStyleCnt="3"/>
      <dgm:spPr>
        <a:prstGeom prst="round2DiagRect">
          <a:avLst>
            <a:gd name="adj1" fmla="val 29727"/>
            <a:gd name="adj2" fmla="val 0"/>
          </a:avLst>
        </a:prstGeom>
      </dgm:spPr>
    </dgm:pt>
    <dgm:pt modelId="{9BE07EAF-7E71-4EF9-83C4-D40D1E6E5010}" type="pres">
      <dgm:prSet presAssocID="{109F948B-657A-4249-9F1E-9D81019A1A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350EB24-494B-42BF-9C33-0C4705D4F44E}" type="pres">
      <dgm:prSet presAssocID="{109F948B-657A-4249-9F1E-9D81019A1A54}" presName="spaceRect" presStyleCnt="0"/>
      <dgm:spPr/>
    </dgm:pt>
    <dgm:pt modelId="{18C9C80B-70AD-43F9-B818-81437A62BC72}" type="pres">
      <dgm:prSet presAssocID="{109F948B-657A-4249-9F1E-9D81019A1A54}" presName="textRect" presStyleLbl="revTx" presStyleIdx="1" presStyleCnt="3">
        <dgm:presLayoutVars>
          <dgm:chMax val="1"/>
          <dgm:chPref val="1"/>
        </dgm:presLayoutVars>
      </dgm:prSet>
      <dgm:spPr/>
    </dgm:pt>
    <dgm:pt modelId="{E5382065-886A-4E4B-A65F-E5324DAE7740}" type="pres">
      <dgm:prSet presAssocID="{3DFA65D9-988E-49A1-9595-EE2675B1E477}" presName="sibTrans" presStyleCnt="0"/>
      <dgm:spPr/>
    </dgm:pt>
    <dgm:pt modelId="{5651D048-4D22-4F67-A3C6-A4F54C3CE86B}" type="pres">
      <dgm:prSet presAssocID="{A3F5B93B-3844-4BD7-8978-7F190F7A5D43}" presName="compNode" presStyleCnt="0"/>
      <dgm:spPr/>
    </dgm:pt>
    <dgm:pt modelId="{143C73A4-8D08-4579-B21B-55A43E1F4A38}" type="pres">
      <dgm:prSet presAssocID="{A3F5B93B-3844-4BD7-8978-7F190F7A5D43}" presName="iconBgRect" presStyleLbl="bgShp" presStyleIdx="2" presStyleCnt="3"/>
      <dgm:spPr>
        <a:prstGeom prst="round2DiagRect">
          <a:avLst>
            <a:gd name="adj1" fmla="val 29727"/>
            <a:gd name="adj2" fmla="val 0"/>
          </a:avLst>
        </a:prstGeom>
      </dgm:spPr>
    </dgm:pt>
    <dgm:pt modelId="{2355B0FF-F041-496B-B847-5AB2C5F2D658}" type="pres">
      <dgm:prSet presAssocID="{A3F5B93B-3844-4BD7-8978-7F190F7A5D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24844F9-6B6A-44EA-9252-83A8112D2389}" type="pres">
      <dgm:prSet presAssocID="{A3F5B93B-3844-4BD7-8978-7F190F7A5D43}" presName="spaceRect" presStyleCnt="0"/>
      <dgm:spPr/>
    </dgm:pt>
    <dgm:pt modelId="{A3652E0C-A4C4-4233-A9CA-E33276CB01C3}" type="pres">
      <dgm:prSet presAssocID="{A3F5B93B-3844-4BD7-8978-7F190F7A5D43}" presName="textRect" presStyleLbl="revTx" presStyleIdx="2" presStyleCnt="3">
        <dgm:presLayoutVars>
          <dgm:chMax val="1"/>
          <dgm:chPref val="1"/>
        </dgm:presLayoutVars>
      </dgm:prSet>
      <dgm:spPr/>
    </dgm:pt>
  </dgm:ptLst>
  <dgm:cxnLst>
    <dgm:cxn modelId="{E13B6B86-750D-462E-B61A-E6DF671D534F}" srcId="{4BB3E280-F39E-4E55-956D-B2E035E276DC}" destId="{A3F5B93B-3844-4BD7-8978-7F190F7A5D43}" srcOrd="2" destOrd="0" parTransId="{78665E28-FC2D-4CFF-84FA-6F2C6AC7C067}" sibTransId="{A442C1AD-3126-4D0F-8CE2-1CD8D4172CE6}"/>
    <dgm:cxn modelId="{493DF5A4-1ABF-4875-B6E1-BCD1CEE84C60}" type="presOf" srcId="{109F948B-657A-4249-9F1E-9D81019A1A54}" destId="{18C9C80B-70AD-43F9-B818-81437A62BC72}" srcOrd="0" destOrd="0" presId="urn:microsoft.com/office/officeart/2018/5/layout/IconLeafLabelList"/>
    <dgm:cxn modelId="{BDF46BA7-AE07-4D57-87D6-4ABB0CE233E3}" type="presOf" srcId="{7FC9544E-8AF4-44A5-806D-2ADCA1872FC4}" destId="{99696D65-E044-4814-9707-936B87DEC3C2}" srcOrd="0" destOrd="0" presId="urn:microsoft.com/office/officeart/2018/5/layout/IconLeafLabelList"/>
    <dgm:cxn modelId="{784982B2-E31E-4ABC-8BDF-24F40E556DA4}" srcId="{4BB3E280-F39E-4E55-956D-B2E035E276DC}" destId="{109F948B-657A-4249-9F1E-9D81019A1A54}" srcOrd="1" destOrd="0" parTransId="{1FA439C7-4773-43E5-A650-08640D4457EE}" sibTransId="{3DFA65D9-988E-49A1-9595-EE2675B1E477}"/>
    <dgm:cxn modelId="{65E40DB4-DF1D-46AB-B8ED-8867313EC146}" srcId="{4BB3E280-F39E-4E55-956D-B2E035E276DC}" destId="{7FC9544E-8AF4-44A5-806D-2ADCA1872FC4}" srcOrd="0" destOrd="0" parTransId="{95D40186-4198-4740-9566-130F5723390C}" sibTransId="{D350FBB2-2888-490D-8289-7F9E74A2ED38}"/>
    <dgm:cxn modelId="{00307DBA-740E-469F-BF8E-A819AE44E00E}" type="presOf" srcId="{A3F5B93B-3844-4BD7-8978-7F190F7A5D43}" destId="{A3652E0C-A4C4-4233-A9CA-E33276CB01C3}" srcOrd="0" destOrd="0" presId="urn:microsoft.com/office/officeart/2018/5/layout/IconLeafLabelList"/>
    <dgm:cxn modelId="{F0D9C7CC-7EBA-479D-B066-D4A287B62504}" type="presOf" srcId="{4BB3E280-F39E-4E55-956D-B2E035E276DC}" destId="{C35951FE-4E94-4EA5-869C-20ED82225738}" srcOrd="0" destOrd="0" presId="urn:microsoft.com/office/officeart/2018/5/layout/IconLeafLabelList"/>
    <dgm:cxn modelId="{6183175D-838F-4B1D-A3F0-838DBF29E960}" type="presParOf" srcId="{C35951FE-4E94-4EA5-869C-20ED82225738}" destId="{A19ABA7C-B7C1-4FD8-B271-BF248940362A}" srcOrd="0" destOrd="0" presId="urn:microsoft.com/office/officeart/2018/5/layout/IconLeafLabelList"/>
    <dgm:cxn modelId="{59185CD4-6FCD-4369-B30C-65B888C9F7DD}" type="presParOf" srcId="{A19ABA7C-B7C1-4FD8-B271-BF248940362A}" destId="{B4935A7C-7664-470A-84B1-48D2C769FA2B}" srcOrd="0" destOrd="0" presId="urn:microsoft.com/office/officeart/2018/5/layout/IconLeafLabelList"/>
    <dgm:cxn modelId="{4493E64F-6AEC-41E9-A62B-CCB582994443}" type="presParOf" srcId="{A19ABA7C-B7C1-4FD8-B271-BF248940362A}" destId="{DAFCD27F-DFF0-406F-BDC6-EE4F43E55F32}" srcOrd="1" destOrd="0" presId="urn:microsoft.com/office/officeart/2018/5/layout/IconLeafLabelList"/>
    <dgm:cxn modelId="{439AA8A3-D92F-4AF5-AFD4-88546A0DA79C}" type="presParOf" srcId="{A19ABA7C-B7C1-4FD8-B271-BF248940362A}" destId="{0D16F110-87B0-4E30-AD24-F2B29F3B43B4}" srcOrd="2" destOrd="0" presId="urn:microsoft.com/office/officeart/2018/5/layout/IconLeafLabelList"/>
    <dgm:cxn modelId="{0919F23D-AA33-462D-AE2A-7A5123134405}" type="presParOf" srcId="{A19ABA7C-B7C1-4FD8-B271-BF248940362A}" destId="{99696D65-E044-4814-9707-936B87DEC3C2}" srcOrd="3" destOrd="0" presId="urn:microsoft.com/office/officeart/2018/5/layout/IconLeafLabelList"/>
    <dgm:cxn modelId="{A72B3EE9-B791-4F74-B182-C1BD14C705D8}" type="presParOf" srcId="{C35951FE-4E94-4EA5-869C-20ED82225738}" destId="{608EBFE1-D170-46D4-ADD3-73E6764D3ED8}" srcOrd="1" destOrd="0" presId="urn:microsoft.com/office/officeart/2018/5/layout/IconLeafLabelList"/>
    <dgm:cxn modelId="{765140E3-0B68-4A84-8513-0B05D70E3ED5}" type="presParOf" srcId="{C35951FE-4E94-4EA5-869C-20ED82225738}" destId="{EDB2E7D7-40A1-44F5-AA6E-3F72DE5C90A0}" srcOrd="2" destOrd="0" presId="urn:microsoft.com/office/officeart/2018/5/layout/IconLeafLabelList"/>
    <dgm:cxn modelId="{3E220627-820D-4D52-8131-CC04498ACD6C}" type="presParOf" srcId="{EDB2E7D7-40A1-44F5-AA6E-3F72DE5C90A0}" destId="{28961B88-BF05-4D9D-813C-CD023D8D0413}" srcOrd="0" destOrd="0" presId="urn:microsoft.com/office/officeart/2018/5/layout/IconLeafLabelList"/>
    <dgm:cxn modelId="{027DE1AA-7A95-46F2-90D9-6BFFF45FCAC3}" type="presParOf" srcId="{EDB2E7D7-40A1-44F5-AA6E-3F72DE5C90A0}" destId="{9BE07EAF-7E71-4EF9-83C4-D40D1E6E5010}" srcOrd="1" destOrd="0" presId="urn:microsoft.com/office/officeart/2018/5/layout/IconLeafLabelList"/>
    <dgm:cxn modelId="{A22A5749-4962-4914-9C3E-F9F9B36E2315}" type="presParOf" srcId="{EDB2E7D7-40A1-44F5-AA6E-3F72DE5C90A0}" destId="{A350EB24-494B-42BF-9C33-0C4705D4F44E}" srcOrd="2" destOrd="0" presId="urn:microsoft.com/office/officeart/2018/5/layout/IconLeafLabelList"/>
    <dgm:cxn modelId="{930B6784-7CE8-4EA1-B6C2-6AD8B54D0DC8}" type="presParOf" srcId="{EDB2E7D7-40A1-44F5-AA6E-3F72DE5C90A0}" destId="{18C9C80B-70AD-43F9-B818-81437A62BC72}" srcOrd="3" destOrd="0" presId="urn:microsoft.com/office/officeart/2018/5/layout/IconLeafLabelList"/>
    <dgm:cxn modelId="{B510554C-0693-49B1-B83F-14FC86B6CB44}" type="presParOf" srcId="{C35951FE-4E94-4EA5-869C-20ED82225738}" destId="{E5382065-886A-4E4B-A65F-E5324DAE7740}" srcOrd="3" destOrd="0" presId="urn:microsoft.com/office/officeart/2018/5/layout/IconLeafLabelList"/>
    <dgm:cxn modelId="{E38D5989-EFE0-45DA-B3EA-D471233A8129}" type="presParOf" srcId="{C35951FE-4E94-4EA5-869C-20ED82225738}" destId="{5651D048-4D22-4F67-A3C6-A4F54C3CE86B}" srcOrd="4" destOrd="0" presId="urn:microsoft.com/office/officeart/2018/5/layout/IconLeafLabelList"/>
    <dgm:cxn modelId="{BF90444B-4983-4223-9D9B-119C1EDD8E2B}" type="presParOf" srcId="{5651D048-4D22-4F67-A3C6-A4F54C3CE86B}" destId="{143C73A4-8D08-4579-B21B-55A43E1F4A38}" srcOrd="0" destOrd="0" presId="urn:microsoft.com/office/officeart/2018/5/layout/IconLeafLabelList"/>
    <dgm:cxn modelId="{1ED2EB0F-069B-4820-BE09-A1B3FF1423DE}" type="presParOf" srcId="{5651D048-4D22-4F67-A3C6-A4F54C3CE86B}" destId="{2355B0FF-F041-496B-B847-5AB2C5F2D658}" srcOrd="1" destOrd="0" presId="urn:microsoft.com/office/officeart/2018/5/layout/IconLeafLabelList"/>
    <dgm:cxn modelId="{F161E018-936B-4F63-9133-875E64C36745}" type="presParOf" srcId="{5651D048-4D22-4F67-A3C6-A4F54C3CE86B}" destId="{124844F9-6B6A-44EA-9252-83A8112D2389}" srcOrd="2" destOrd="0" presId="urn:microsoft.com/office/officeart/2018/5/layout/IconLeafLabelList"/>
    <dgm:cxn modelId="{DDB55BFA-7D6F-46E1-8921-443E628FB3D9}" type="presParOf" srcId="{5651D048-4D22-4F67-A3C6-A4F54C3CE86B}" destId="{A3652E0C-A4C4-4233-A9CA-E33276CB01C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455EF-A067-4A1A-BC4B-763F8EF3B5D3}">
      <dsp:nvSpPr>
        <dsp:cNvPr id="0" name=""/>
        <dsp:cNvSpPr/>
      </dsp:nvSpPr>
      <dsp:spPr>
        <a:xfrm>
          <a:off x="0" y="673"/>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34F0D-2CF8-42C6-8B48-BF8BAEB6F408}">
      <dsp:nvSpPr>
        <dsp:cNvPr id="0" name=""/>
        <dsp:cNvSpPr/>
      </dsp:nvSpPr>
      <dsp:spPr>
        <a:xfrm>
          <a:off x="171028" y="127884"/>
          <a:ext cx="310960" cy="310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F6FF0-9F0A-4470-B20C-38482C4F7CD6}">
      <dsp:nvSpPr>
        <dsp:cNvPr id="0" name=""/>
        <dsp:cNvSpPr/>
      </dsp:nvSpPr>
      <dsp:spPr>
        <a:xfrm>
          <a:off x="653017" y="673"/>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History of Module Federation</a:t>
          </a:r>
          <a:endParaRPr lang="en-US" sz="1600" kern="1200"/>
        </a:p>
      </dsp:txBody>
      <dsp:txXfrm>
        <a:off x="653017" y="673"/>
        <a:ext cx="5711206" cy="565383"/>
      </dsp:txXfrm>
    </dsp:sp>
    <dsp:sp modelId="{20ACD798-EB77-4481-A374-3FCCD7E79689}">
      <dsp:nvSpPr>
        <dsp:cNvPr id="0" name=""/>
        <dsp:cNvSpPr/>
      </dsp:nvSpPr>
      <dsp:spPr>
        <a:xfrm>
          <a:off x="0" y="707402"/>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CC11FE-CB48-4606-9964-FF39B3760049}">
      <dsp:nvSpPr>
        <dsp:cNvPr id="0" name=""/>
        <dsp:cNvSpPr/>
      </dsp:nvSpPr>
      <dsp:spPr>
        <a:xfrm>
          <a:off x="171028" y="834613"/>
          <a:ext cx="310960" cy="310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FDF471-3BA9-4522-A8CD-0C11E85244BB}">
      <dsp:nvSpPr>
        <dsp:cNvPr id="0" name=""/>
        <dsp:cNvSpPr/>
      </dsp:nvSpPr>
      <dsp:spPr>
        <a:xfrm>
          <a:off x="653017" y="707402"/>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What is Module Federation</a:t>
          </a:r>
          <a:endParaRPr lang="en-US" sz="1600" kern="1200"/>
        </a:p>
      </dsp:txBody>
      <dsp:txXfrm>
        <a:off x="653017" y="707402"/>
        <a:ext cx="5711206" cy="565383"/>
      </dsp:txXfrm>
    </dsp:sp>
    <dsp:sp modelId="{BB678E43-7ACC-4772-9FBF-A3158788F1DB}">
      <dsp:nvSpPr>
        <dsp:cNvPr id="0" name=""/>
        <dsp:cNvSpPr/>
      </dsp:nvSpPr>
      <dsp:spPr>
        <a:xfrm>
          <a:off x="0" y="1414130"/>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88968-D9F9-4FE1-80E9-9D252365E815}">
      <dsp:nvSpPr>
        <dsp:cNvPr id="0" name=""/>
        <dsp:cNvSpPr/>
      </dsp:nvSpPr>
      <dsp:spPr>
        <a:xfrm>
          <a:off x="171028" y="1541342"/>
          <a:ext cx="310960" cy="310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E7BDD8-5618-4FC3-A53F-018A419F4AC4}">
      <dsp:nvSpPr>
        <dsp:cNvPr id="0" name=""/>
        <dsp:cNvSpPr/>
      </dsp:nvSpPr>
      <dsp:spPr>
        <a:xfrm>
          <a:off x="653017" y="1414130"/>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How It Works</a:t>
          </a:r>
          <a:endParaRPr lang="en-US" sz="1600" kern="1200"/>
        </a:p>
      </dsp:txBody>
      <dsp:txXfrm>
        <a:off x="653017" y="1414130"/>
        <a:ext cx="5711206" cy="565383"/>
      </dsp:txXfrm>
    </dsp:sp>
    <dsp:sp modelId="{1B551B4D-4187-48B0-BA72-1D2D47018888}">
      <dsp:nvSpPr>
        <dsp:cNvPr id="0" name=""/>
        <dsp:cNvSpPr/>
      </dsp:nvSpPr>
      <dsp:spPr>
        <a:xfrm>
          <a:off x="0" y="2120859"/>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8F1FC-E26D-453D-A783-E3DCD7685DC0}">
      <dsp:nvSpPr>
        <dsp:cNvPr id="0" name=""/>
        <dsp:cNvSpPr/>
      </dsp:nvSpPr>
      <dsp:spPr>
        <a:xfrm>
          <a:off x="171028" y="2248071"/>
          <a:ext cx="310960" cy="310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D0082-6059-47BF-93AD-14512DEC99DB}">
      <dsp:nvSpPr>
        <dsp:cNvPr id="0" name=""/>
        <dsp:cNvSpPr/>
      </dsp:nvSpPr>
      <dsp:spPr>
        <a:xfrm>
          <a:off x="653017" y="2120859"/>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Relationship between Module Federation and Micro-Frontends</a:t>
          </a:r>
          <a:endParaRPr lang="en-US" sz="1600" kern="1200"/>
        </a:p>
      </dsp:txBody>
      <dsp:txXfrm>
        <a:off x="653017" y="2120859"/>
        <a:ext cx="5711206" cy="565383"/>
      </dsp:txXfrm>
    </dsp:sp>
    <dsp:sp modelId="{D949840E-18C9-4411-9652-2C74F0313870}">
      <dsp:nvSpPr>
        <dsp:cNvPr id="0" name=""/>
        <dsp:cNvSpPr/>
      </dsp:nvSpPr>
      <dsp:spPr>
        <a:xfrm>
          <a:off x="0" y="2827588"/>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8CEE0-ED4C-4AA7-8336-A5696934D682}">
      <dsp:nvSpPr>
        <dsp:cNvPr id="0" name=""/>
        <dsp:cNvSpPr/>
      </dsp:nvSpPr>
      <dsp:spPr>
        <a:xfrm>
          <a:off x="171028" y="2954800"/>
          <a:ext cx="310960" cy="3109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3D4A0-2A8A-4FF8-8247-EF91A9E96DC7}">
      <dsp:nvSpPr>
        <dsp:cNvPr id="0" name=""/>
        <dsp:cNvSpPr/>
      </dsp:nvSpPr>
      <dsp:spPr>
        <a:xfrm>
          <a:off x="653017" y="2827588"/>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Key Concepts of Module Federation</a:t>
          </a:r>
          <a:endParaRPr lang="en-US" sz="1600" kern="1200"/>
        </a:p>
      </dsp:txBody>
      <dsp:txXfrm>
        <a:off x="653017" y="2827588"/>
        <a:ext cx="5711206" cy="565383"/>
      </dsp:txXfrm>
    </dsp:sp>
    <dsp:sp modelId="{DD372A80-C85B-47DA-B70D-B71F0BF9389D}">
      <dsp:nvSpPr>
        <dsp:cNvPr id="0" name=""/>
        <dsp:cNvSpPr/>
      </dsp:nvSpPr>
      <dsp:spPr>
        <a:xfrm>
          <a:off x="0" y="3534317"/>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2162B-62E0-4533-B85A-50EA595FF885}">
      <dsp:nvSpPr>
        <dsp:cNvPr id="0" name=""/>
        <dsp:cNvSpPr/>
      </dsp:nvSpPr>
      <dsp:spPr>
        <a:xfrm>
          <a:off x="171028" y="3661529"/>
          <a:ext cx="310960" cy="3109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7FFBB9-5235-43DC-9D1A-55E433315F09}">
      <dsp:nvSpPr>
        <dsp:cNvPr id="0" name=""/>
        <dsp:cNvSpPr/>
      </dsp:nvSpPr>
      <dsp:spPr>
        <a:xfrm>
          <a:off x="653017" y="3534317"/>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Use Cases for Module Federation</a:t>
          </a:r>
          <a:endParaRPr lang="en-US" sz="1600" kern="1200"/>
        </a:p>
      </dsp:txBody>
      <dsp:txXfrm>
        <a:off x="653017" y="3534317"/>
        <a:ext cx="5711206" cy="565383"/>
      </dsp:txXfrm>
    </dsp:sp>
    <dsp:sp modelId="{1AC7FEFA-8B65-4532-AE53-B804C4EA61C7}">
      <dsp:nvSpPr>
        <dsp:cNvPr id="0" name=""/>
        <dsp:cNvSpPr/>
      </dsp:nvSpPr>
      <dsp:spPr>
        <a:xfrm>
          <a:off x="0" y="4241046"/>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AC7F8-D150-44F3-96E0-7DCE774EEAD9}">
      <dsp:nvSpPr>
        <dsp:cNvPr id="0" name=""/>
        <dsp:cNvSpPr/>
      </dsp:nvSpPr>
      <dsp:spPr>
        <a:xfrm>
          <a:off x="171028" y="4368258"/>
          <a:ext cx="310960" cy="31096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6BC204-85DB-432F-AFA6-9F3BD82191C5}">
      <dsp:nvSpPr>
        <dsp:cNvPr id="0" name=""/>
        <dsp:cNvSpPr/>
      </dsp:nvSpPr>
      <dsp:spPr>
        <a:xfrm>
          <a:off x="653017" y="4241046"/>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Pros and Cons of Module Federation</a:t>
          </a:r>
          <a:endParaRPr lang="en-US" sz="1600" kern="1200"/>
        </a:p>
      </dsp:txBody>
      <dsp:txXfrm>
        <a:off x="653017" y="4241046"/>
        <a:ext cx="5711206" cy="565383"/>
      </dsp:txXfrm>
    </dsp:sp>
    <dsp:sp modelId="{6A2CDADC-7750-42CB-97C8-7F1A59318EDE}">
      <dsp:nvSpPr>
        <dsp:cNvPr id="0" name=""/>
        <dsp:cNvSpPr/>
      </dsp:nvSpPr>
      <dsp:spPr>
        <a:xfrm>
          <a:off x="0" y="4947775"/>
          <a:ext cx="6364224" cy="5653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C9D6C-A11F-4C4F-807A-7119F8053F89}">
      <dsp:nvSpPr>
        <dsp:cNvPr id="0" name=""/>
        <dsp:cNvSpPr/>
      </dsp:nvSpPr>
      <dsp:spPr>
        <a:xfrm>
          <a:off x="171028" y="5074986"/>
          <a:ext cx="310960" cy="31096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394E5-D21D-4B07-9AC2-2193898D4C7F}">
      <dsp:nvSpPr>
        <dsp:cNvPr id="0" name=""/>
        <dsp:cNvSpPr/>
      </dsp:nvSpPr>
      <dsp:spPr>
        <a:xfrm>
          <a:off x="653017" y="4947775"/>
          <a:ext cx="5711206" cy="565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836" tIns="59836" rIns="59836" bIns="59836" numCol="1" spcCol="1270" anchor="ctr" anchorCtr="0">
          <a:noAutofit/>
        </a:bodyPr>
        <a:lstStyle/>
        <a:p>
          <a:pPr marL="0" lvl="0" indent="0" algn="l" defTabSz="711200">
            <a:lnSpc>
              <a:spcPct val="90000"/>
            </a:lnSpc>
            <a:spcBef>
              <a:spcPct val="0"/>
            </a:spcBef>
            <a:spcAft>
              <a:spcPct val="35000"/>
            </a:spcAft>
            <a:buNone/>
          </a:pPr>
          <a:r>
            <a:rPr lang="en-US" sz="1600" b="1" kern="1200"/>
            <a:t>Module Federation Demo</a:t>
          </a:r>
          <a:endParaRPr lang="en-US" sz="1600" kern="1200"/>
        </a:p>
      </dsp:txBody>
      <dsp:txXfrm>
        <a:off x="653017" y="4947775"/>
        <a:ext cx="5711206" cy="565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35A7C-7664-470A-84B1-48D2C769FA2B}">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CD27F-DFF0-406F-BDC6-EE4F43E55F32}">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696D65-E044-4814-9707-936B87DEC3C2}">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Remote Modules</a:t>
          </a:r>
        </a:p>
      </dsp:txBody>
      <dsp:txXfrm>
        <a:off x="75768" y="2851938"/>
        <a:ext cx="3093750" cy="720000"/>
      </dsp:txXfrm>
    </dsp:sp>
    <dsp:sp modelId="{28961B88-BF05-4D9D-813C-CD023D8D0413}">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E07EAF-7E71-4EF9-83C4-D40D1E6E5010}">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9C80B-70AD-43F9-B818-81437A62BC72}">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Exposed Modules</a:t>
          </a:r>
        </a:p>
      </dsp:txBody>
      <dsp:txXfrm>
        <a:off x="3710925" y="2851938"/>
        <a:ext cx="3093750" cy="720000"/>
      </dsp:txXfrm>
    </dsp:sp>
    <dsp:sp modelId="{143C73A4-8D08-4579-B21B-55A43E1F4A38}">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5B0FF-F041-496B-B847-5AB2C5F2D658}">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652E0C-A4C4-4233-A9CA-E33276CB01C3}">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Shared Modules</a:t>
          </a:r>
        </a:p>
      </dsp:txBody>
      <dsp:txXfrm>
        <a:off x="7346081" y="285193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2F22F-3C47-43BD-B876-7D723716F8D6}"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01353-1259-4330-AB94-89D63754C9B0}" type="slidenum">
              <a:rPr lang="en-US" smtClean="0"/>
              <a:t>‹#›</a:t>
            </a:fld>
            <a:endParaRPr lang="en-US"/>
          </a:p>
        </p:txBody>
      </p:sp>
    </p:spTree>
    <p:extLst>
      <p:ext uri="{BB962C8B-B14F-4D97-AF65-F5344CB8AC3E}">
        <p14:creationId xmlns:p14="http://schemas.microsoft.com/office/powerpoint/2010/main" val="3059309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01353-1259-4330-AB94-89D63754C9B0}" type="slidenum">
              <a:rPr lang="en-US" smtClean="0"/>
              <a:t>4</a:t>
            </a:fld>
            <a:endParaRPr lang="en-US"/>
          </a:p>
        </p:txBody>
      </p:sp>
    </p:spTree>
    <p:extLst>
      <p:ext uri="{BB962C8B-B14F-4D97-AF65-F5344CB8AC3E}">
        <p14:creationId xmlns:p14="http://schemas.microsoft.com/office/powerpoint/2010/main" val="304877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01353-1259-4330-AB94-89D63754C9B0}" type="slidenum">
              <a:rPr lang="en-US" smtClean="0"/>
              <a:t>6</a:t>
            </a:fld>
            <a:endParaRPr lang="en-US"/>
          </a:p>
        </p:txBody>
      </p:sp>
    </p:spTree>
    <p:extLst>
      <p:ext uri="{BB962C8B-B14F-4D97-AF65-F5344CB8AC3E}">
        <p14:creationId xmlns:p14="http://schemas.microsoft.com/office/powerpoint/2010/main" val="258188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58F-71A0-F524-94CD-76E7F59D3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6ACF1-BE39-B85C-D708-4D1C25500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80442-769A-94CA-2E09-23A45E5CF3F8}"/>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2B316AE3-634E-078E-5ED9-A9A2760F2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FD036-24B8-1F99-3FD6-FE16A9703100}"/>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33933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BD91-4DCD-2493-41BE-68CCA246D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D6C05-2764-C125-BBE7-EA3EC160A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1739B-1C7D-DB15-D1AC-1C1EBE014F6D}"/>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69736AFB-6828-785C-3816-BF8CB9637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CC73D-CD15-13C5-9591-03C4E87C6EEC}"/>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03345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95099-1FC0-D8AA-BCFC-E15250697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FA484C-C320-42F7-6319-22126DA32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714C9-0DC1-3D8A-7D3B-F88F9378FFA9}"/>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8CD08D22-1280-3797-7000-717FE0317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315E-CDFC-3BA4-5B18-527212BCB823}"/>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93597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06FD-2FA2-7C02-B503-6256EA7E6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CDAFD-5F96-EBCC-9B52-17F7AD85D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02BD0-544B-CE84-FBA0-506A3F0A233C}"/>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C1AACAC2-95AA-352D-A91F-38CAC08FC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7807C-1E46-F55D-A5CB-DC5857E44447}"/>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12611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C0C-72FF-9FE0-23E7-6736EFDAA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B8EA2-9F62-4400-EA64-C0301E103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67B72-404A-37B9-1960-A0613BF28747}"/>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B9E0848C-71B2-E0C0-A625-BD2192E87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D89F-B91B-8529-C68B-BE5546D49A4F}"/>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54596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0824-ED52-5B27-6CA6-5475A45BF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63B80-BFC4-C003-168A-0A576F2F5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9AB0C-0D56-E27E-BDFF-BD626BE98B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947DD-772A-94BF-5430-3B4059A0FA84}"/>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6" name="Footer Placeholder 5">
            <a:extLst>
              <a:ext uri="{FF2B5EF4-FFF2-40B4-BE49-F238E27FC236}">
                <a16:creationId xmlns:a16="http://schemas.microsoft.com/office/drawing/2014/main" id="{870E6451-0BAB-E918-7BDD-FA5935D79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63F55-25F3-F887-A30B-EFB30E6FACA1}"/>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70987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7F14-C04C-8644-501B-292D391A37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54987B-D2C3-E93A-7586-2812F324B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02748-7FB6-4056-1905-B109455F8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FDC9B-3C3F-04E5-5BB8-00CAABBE8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41825-FA5E-4D76-1872-2E33FCE87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15589-361B-96D1-1278-A4EFA8320B26}"/>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8" name="Footer Placeholder 7">
            <a:extLst>
              <a:ext uri="{FF2B5EF4-FFF2-40B4-BE49-F238E27FC236}">
                <a16:creationId xmlns:a16="http://schemas.microsoft.com/office/drawing/2014/main" id="{A58D0FD3-4669-DF66-8AE4-D7FC9D751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DEDA78-F588-CE01-9BB1-DB620AD4B7C5}"/>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30368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F79-F051-DEE3-61A1-2C339AC33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E7FB7F-CCAE-7F56-BC28-50AFA8A38C8E}"/>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4" name="Footer Placeholder 3">
            <a:extLst>
              <a:ext uri="{FF2B5EF4-FFF2-40B4-BE49-F238E27FC236}">
                <a16:creationId xmlns:a16="http://schemas.microsoft.com/office/drawing/2014/main" id="{81C9DD02-0F9D-4355-98C2-D88EEC2CE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26A36B-50E2-94A6-D777-C3CB3F951F7D}"/>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158675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5CC2C-AE5C-FBE0-FC22-6B947D620260}"/>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3" name="Footer Placeholder 2">
            <a:extLst>
              <a:ext uri="{FF2B5EF4-FFF2-40B4-BE49-F238E27FC236}">
                <a16:creationId xmlns:a16="http://schemas.microsoft.com/office/drawing/2014/main" id="{265A61E2-7FCD-05A3-3C78-29B971DAF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213FC-6C9B-65D1-C6B5-468E04E376C5}"/>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209543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CB65-F1E0-02FD-B840-3B86057E0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43979D-4C01-E976-F657-F2898CB4E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CA113-1A4A-E2E5-1950-68A581B71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5CE4F-1718-CCD6-35E6-C9B45F4F3DAA}"/>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6" name="Footer Placeholder 5">
            <a:extLst>
              <a:ext uri="{FF2B5EF4-FFF2-40B4-BE49-F238E27FC236}">
                <a16:creationId xmlns:a16="http://schemas.microsoft.com/office/drawing/2014/main" id="{7545E86C-5AB4-33F5-E8B3-5A373453A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50B01-2718-400C-21BD-1D2342303AA7}"/>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35159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A7F2-A6B0-A561-A237-7F8E6587E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E047D-2DC4-56B9-C001-D32FD44C4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05521-BA0C-8044-4264-7901C731B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5CD25-E140-73DA-8FB3-5ED49CF2699E}"/>
              </a:ext>
            </a:extLst>
          </p:cNvPr>
          <p:cNvSpPr>
            <a:spLocks noGrp="1"/>
          </p:cNvSpPr>
          <p:nvPr>
            <p:ph type="dt" sz="half" idx="10"/>
          </p:nvPr>
        </p:nvSpPr>
        <p:spPr/>
        <p:txBody>
          <a:bodyPr/>
          <a:lstStyle/>
          <a:p>
            <a:fld id="{43D063F7-CA6F-4FC7-99FD-EBF1DF464A1A}" type="datetimeFigureOut">
              <a:rPr lang="en-US" smtClean="0"/>
              <a:t>12/19/2023</a:t>
            </a:fld>
            <a:endParaRPr lang="en-US"/>
          </a:p>
        </p:txBody>
      </p:sp>
      <p:sp>
        <p:nvSpPr>
          <p:cNvPr id="6" name="Footer Placeholder 5">
            <a:extLst>
              <a:ext uri="{FF2B5EF4-FFF2-40B4-BE49-F238E27FC236}">
                <a16:creationId xmlns:a16="http://schemas.microsoft.com/office/drawing/2014/main" id="{93081F56-125D-21F5-28B7-3E831F4CA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11836-E030-6901-5BB1-70ABD2E8CD28}"/>
              </a:ext>
            </a:extLst>
          </p:cNvPr>
          <p:cNvSpPr>
            <a:spLocks noGrp="1"/>
          </p:cNvSpPr>
          <p:nvPr>
            <p:ph type="sldNum" sz="quarter" idx="12"/>
          </p:nvPr>
        </p:nvSpPr>
        <p:spPr/>
        <p:txBody>
          <a:bodyPr/>
          <a:lstStyle/>
          <a:p>
            <a:fld id="{2F825182-E62F-451A-93A8-84889A13EDF6}" type="slidenum">
              <a:rPr lang="en-US" smtClean="0"/>
              <a:t>‹#›</a:t>
            </a:fld>
            <a:endParaRPr lang="en-US"/>
          </a:p>
        </p:txBody>
      </p:sp>
    </p:spTree>
    <p:extLst>
      <p:ext uri="{BB962C8B-B14F-4D97-AF65-F5344CB8AC3E}">
        <p14:creationId xmlns:p14="http://schemas.microsoft.com/office/powerpoint/2010/main" val="351648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6B19C-713C-D288-4B8E-B2596BE29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BDE76-D934-96A7-230A-37C4B3B91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8D950-DF5C-4CD7-82A4-86B0ED5A6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063F7-CA6F-4FC7-99FD-EBF1DF464A1A}" type="datetimeFigureOut">
              <a:rPr lang="en-US" smtClean="0"/>
              <a:t>12/19/2023</a:t>
            </a:fld>
            <a:endParaRPr lang="en-US"/>
          </a:p>
        </p:txBody>
      </p:sp>
      <p:sp>
        <p:nvSpPr>
          <p:cNvPr id="5" name="Footer Placeholder 4">
            <a:extLst>
              <a:ext uri="{FF2B5EF4-FFF2-40B4-BE49-F238E27FC236}">
                <a16:creationId xmlns:a16="http://schemas.microsoft.com/office/drawing/2014/main" id="{CFE3210E-C97B-171A-E996-DDE91CB24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3CFBFB-9BE0-5AA8-0137-97C8B3091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25182-E62F-451A-93A8-84889A13EDF6}" type="slidenum">
              <a:rPr lang="en-US" smtClean="0"/>
              <a:t>‹#›</a:t>
            </a:fld>
            <a:endParaRPr lang="en-US"/>
          </a:p>
        </p:txBody>
      </p:sp>
    </p:spTree>
    <p:extLst>
      <p:ext uri="{BB962C8B-B14F-4D97-AF65-F5344CB8AC3E}">
        <p14:creationId xmlns:p14="http://schemas.microsoft.com/office/powerpoint/2010/main" val="269604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tevensamir20/Module-Feder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coded on electronic circuit board">
            <a:extLst>
              <a:ext uri="{FF2B5EF4-FFF2-40B4-BE49-F238E27FC236}">
                <a16:creationId xmlns:a16="http://schemas.microsoft.com/office/drawing/2014/main" id="{03E0C59E-DB8C-3E72-AFD8-142B46AD7F74}"/>
              </a:ext>
            </a:extLst>
          </p:cNvPr>
          <p:cNvPicPr>
            <a:picLocks noChangeAspect="1"/>
          </p:cNvPicPr>
          <p:nvPr/>
        </p:nvPicPr>
        <p:blipFill rotWithShape="1">
          <a:blip r:embed="rId2">
            <a:alphaModFix amt="50000"/>
          </a:blip>
          <a:srcRect t="4971" b="10123"/>
          <a:stretch/>
        </p:blipFill>
        <p:spPr>
          <a:xfrm>
            <a:off x="20" y="1"/>
            <a:ext cx="12191980" cy="6857999"/>
          </a:xfrm>
          <a:prstGeom prst="rect">
            <a:avLst/>
          </a:prstGeom>
        </p:spPr>
      </p:pic>
      <p:sp>
        <p:nvSpPr>
          <p:cNvPr id="2" name="Title 1">
            <a:extLst>
              <a:ext uri="{FF2B5EF4-FFF2-40B4-BE49-F238E27FC236}">
                <a16:creationId xmlns:a16="http://schemas.microsoft.com/office/drawing/2014/main" id="{0AE5F069-13A7-8157-8029-4A2B9FBFB739}"/>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Module Federation and Micro Frontends</a:t>
            </a:r>
          </a:p>
        </p:txBody>
      </p:sp>
      <p:sp>
        <p:nvSpPr>
          <p:cNvPr id="3" name="Subtitle 2">
            <a:extLst>
              <a:ext uri="{FF2B5EF4-FFF2-40B4-BE49-F238E27FC236}">
                <a16:creationId xmlns:a16="http://schemas.microsoft.com/office/drawing/2014/main" id="{FA846BCC-2EED-7900-74B5-83553D8373C1}"/>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An Exploration of Dynamic Module Loading in Frontend Architecture</a:t>
            </a:r>
          </a:p>
        </p:txBody>
      </p:sp>
    </p:spTree>
    <p:extLst>
      <p:ext uri="{BB962C8B-B14F-4D97-AF65-F5344CB8AC3E}">
        <p14:creationId xmlns:p14="http://schemas.microsoft.com/office/powerpoint/2010/main" val="38600114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b="1" dirty="0"/>
              <a:t>Exposed Modules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lgn="just">
              <a:buNone/>
            </a:pPr>
            <a:r>
              <a:rPr lang="en-US" sz="2200" dirty="0"/>
              <a:t>In the context of Module Federation, exposing modules means making </a:t>
            </a:r>
            <a:r>
              <a:rPr lang="en-US" sz="2200" b="1" dirty="0"/>
              <a:t>certain components</a:t>
            </a:r>
            <a:r>
              <a:rPr lang="en-US" sz="2200" dirty="0"/>
              <a:t> or functionalities available for consumption by other applications. This is achieved by explicitly defining which parts of a module are meant to be shared.</a:t>
            </a:r>
          </a:p>
          <a:p>
            <a:pPr algn="just"/>
            <a:r>
              <a:rPr lang="en-US" sz="2200" b="1" dirty="0"/>
              <a:t>Selective Sharing:</a:t>
            </a:r>
          </a:p>
          <a:p>
            <a:pPr marL="0" indent="0" algn="just">
              <a:buNone/>
            </a:pPr>
            <a:r>
              <a:rPr lang="en-US" sz="2200" dirty="0"/>
              <a:t>Exposed modules allow developers to selectively share specific functionalities while keeping others private.</a:t>
            </a:r>
          </a:p>
        </p:txBody>
      </p:sp>
    </p:spTree>
    <p:extLst>
      <p:ext uri="{BB962C8B-B14F-4D97-AF65-F5344CB8AC3E}">
        <p14:creationId xmlns:p14="http://schemas.microsoft.com/office/powerpoint/2010/main" val="287466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b="1" dirty="0"/>
              <a:t>Shared Modules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lgn="just">
              <a:buNone/>
            </a:pPr>
            <a:r>
              <a:rPr lang="en-US" sz="2200" dirty="0"/>
              <a:t>These are modules that contain shared code, assets, or resources that can be utilized by multiple micro frontends. Shared modules promote code reusability and maintainability across the application landscape.</a:t>
            </a:r>
          </a:p>
          <a:p>
            <a:pPr algn="just"/>
            <a:r>
              <a:rPr lang="en-US" sz="2200" b="1" dirty="0"/>
              <a:t>Code and Resource Sharing: </a:t>
            </a:r>
          </a:p>
          <a:p>
            <a:pPr marL="0" indent="0" algn="just">
              <a:buNone/>
            </a:pPr>
            <a:r>
              <a:rPr lang="en-US" sz="2200" dirty="0"/>
              <a:t>Shared modules facilitate the sharing of common functionalities, such as utility functions, styles, or assets, reducing duplication across micro frontends.</a:t>
            </a:r>
          </a:p>
          <a:p>
            <a:pPr algn="just"/>
            <a:r>
              <a:rPr lang="en-US" sz="2200" b="1" dirty="0"/>
              <a:t>Version Control: </a:t>
            </a:r>
          </a:p>
          <a:p>
            <a:pPr marL="0" indent="0" algn="just">
              <a:buNone/>
            </a:pPr>
            <a:r>
              <a:rPr lang="en-US" sz="2200" dirty="0"/>
              <a:t>Shared modules can be versioned and updated independently, allowing for a more modular and decentralized approach to development.</a:t>
            </a:r>
          </a:p>
        </p:txBody>
      </p:sp>
    </p:spTree>
    <p:extLst>
      <p:ext uri="{BB962C8B-B14F-4D97-AF65-F5344CB8AC3E}">
        <p14:creationId xmlns:p14="http://schemas.microsoft.com/office/powerpoint/2010/main" val="63297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6D76D-2287-A289-9178-F0E33FE7F2EF}"/>
              </a:ext>
            </a:extLst>
          </p:cNvPr>
          <p:cNvSpPr>
            <a:spLocks noGrp="1"/>
          </p:cNvSpPr>
          <p:nvPr>
            <p:ph type="title"/>
          </p:nvPr>
        </p:nvSpPr>
        <p:spPr>
          <a:xfrm>
            <a:off x="0" y="1153572"/>
            <a:ext cx="3887234" cy="4461163"/>
          </a:xfrm>
        </p:spPr>
        <p:txBody>
          <a:bodyPr>
            <a:normAutofit/>
          </a:bodyPr>
          <a:lstStyle/>
          <a:p>
            <a:pPr algn="ctr"/>
            <a:r>
              <a:rPr lang="en-US" sz="4800" b="1" dirty="0">
                <a:solidFill>
                  <a:srgbClr val="FFFFFF"/>
                </a:solidFill>
              </a:rPr>
              <a:t>Use Cases for Module Federation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534BC4-6C6C-C3CC-D474-D278E4D7DDE3}"/>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 Micro-frontend Architecture</a:t>
            </a:r>
          </a:p>
          <a:p>
            <a:pPr marL="514350" indent="-514350">
              <a:buFont typeface="+mj-lt"/>
              <a:buAutoNum type="arabicPeriod"/>
            </a:pPr>
            <a:r>
              <a:rPr lang="en-US" dirty="0"/>
              <a:t>Multi-Application Integration</a:t>
            </a:r>
          </a:p>
          <a:p>
            <a:pPr marL="514350" indent="-514350">
              <a:buFont typeface="+mj-lt"/>
              <a:buAutoNum type="arabicPeriod"/>
            </a:pPr>
            <a:r>
              <a:rPr lang="en-US" dirty="0"/>
              <a:t>Third-Party Integrations</a:t>
            </a:r>
          </a:p>
          <a:p>
            <a:pPr marL="514350" indent="-514350">
              <a:buFont typeface="+mj-lt"/>
              <a:buAutoNum type="arabicPeriod"/>
            </a:pPr>
            <a:r>
              <a:rPr lang="en-US" dirty="0"/>
              <a:t>Shared Libraries</a:t>
            </a:r>
          </a:p>
        </p:txBody>
      </p:sp>
    </p:spTree>
    <p:extLst>
      <p:ext uri="{BB962C8B-B14F-4D97-AF65-F5344CB8AC3E}">
        <p14:creationId xmlns:p14="http://schemas.microsoft.com/office/powerpoint/2010/main" val="199392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0" y="1153572"/>
            <a:ext cx="4167271" cy="4461163"/>
          </a:xfrm>
        </p:spPr>
        <p:txBody>
          <a:bodyPr>
            <a:normAutofit/>
          </a:bodyPr>
          <a:lstStyle/>
          <a:p>
            <a:pPr algn="ctr"/>
            <a:r>
              <a:rPr lang="en-US" sz="4800" b="1" dirty="0">
                <a:solidFill>
                  <a:srgbClr val="FFFFFF"/>
                </a:solidFill>
              </a:rPr>
              <a:t>1</a:t>
            </a:r>
            <a:br>
              <a:rPr lang="en-US" sz="4800" b="1" dirty="0">
                <a:solidFill>
                  <a:srgbClr val="FFFFFF"/>
                </a:solidFill>
              </a:rPr>
            </a:br>
            <a:r>
              <a:rPr lang="en-US" sz="4800" b="1" dirty="0">
                <a:solidFill>
                  <a:srgbClr val="FFFFFF"/>
                </a:solidFill>
              </a:rPr>
              <a:t>Micro-frontend Architecture</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One of the most common use cases for Module Federation is in micro-frontend architecture. This approach involves breaking down large monolithic applications into smaller, more manageable frontend modules that can be developed and deployed independently. With Module Federation, these modules can be shared between different applications, allowing for greater flexibility and modularity in application design.</a:t>
            </a:r>
          </a:p>
          <a:p>
            <a:pPr marL="0" indent="0" algn="just">
              <a:buNone/>
            </a:pPr>
            <a:endParaRPr lang="en-US" sz="2200" dirty="0"/>
          </a:p>
          <a:p>
            <a:pPr marL="0" indent="0" algn="just">
              <a:buNone/>
            </a:pPr>
            <a:r>
              <a:rPr lang="en-US" sz="2200" dirty="0"/>
              <a:t>For example, imagine a large e-commerce platform with multiple frontend applications for product search, shopping cart, and checkout. By using Module Federation, the platform could share common modules such as user authentication and payment processing between the different frontend applications, reducing duplication and improving collaboration between development teams.</a:t>
            </a:r>
          </a:p>
        </p:txBody>
      </p:sp>
    </p:spTree>
    <p:extLst>
      <p:ext uri="{BB962C8B-B14F-4D97-AF65-F5344CB8AC3E}">
        <p14:creationId xmlns:p14="http://schemas.microsoft.com/office/powerpoint/2010/main" val="333488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1" y="1153572"/>
            <a:ext cx="4167270" cy="4461163"/>
          </a:xfrm>
        </p:spPr>
        <p:txBody>
          <a:bodyPr>
            <a:normAutofit/>
          </a:bodyPr>
          <a:lstStyle/>
          <a:p>
            <a:pPr algn="ctr"/>
            <a:r>
              <a:rPr lang="en-US" b="1" dirty="0">
                <a:solidFill>
                  <a:srgbClr val="FFFFFF"/>
                </a:solidFill>
              </a:rPr>
              <a:t>2</a:t>
            </a:r>
            <a:br>
              <a:rPr lang="en-US" b="1" dirty="0">
                <a:solidFill>
                  <a:srgbClr val="FFFFFF"/>
                </a:solidFill>
              </a:rPr>
            </a:br>
            <a:r>
              <a:rPr lang="en-US" b="1" dirty="0">
                <a:solidFill>
                  <a:srgbClr val="FFFFFF"/>
                </a:solidFill>
              </a:rPr>
              <a:t>Multi-Application Integration</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Another common use case for Module Federation is in integrating multiple applications that share common functionality. With Module Federation, developers can share modules between different applications, allowing them to work together seamlessly and share data more efficiently.</a:t>
            </a:r>
          </a:p>
          <a:p>
            <a:pPr marL="0" indent="0" algn="just">
              <a:buNone/>
            </a:pPr>
            <a:endParaRPr lang="en-US" sz="2200" dirty="0"/>
          </a:p>
          <a:p>
            <a:pPr marL="0" indent="0" algn="just">
              <a:buNone/>
            </a:pPr>
            <a:r>
              <a:rPr lang="en-US" sz="2200" dirty="0"/>
              <a:t>For example, imagine a suite of productivity applications such as a project management tool, a team communication app, and a time-tracking tool. By using Module Federation, these applications could share common modules such as user authentication and data storage, allowing them to work together seamlessly and share data more efficiently.</a:t>
            </a:r>
          </a:p>
        </p:txBody>
      </p:sp>
    </p:spTree>
    <p:extLst>
      <p:ext uri="{BB962C8B-B14F-4D97-AF65-F5344CB8AC3E}">
        <p14:creationId xmlns:p14="http://schemas.microsoft.com/office/powerpoint/2010/main" val="301497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0" y="1153572"/>
            <a:ext cx="4167271" cy="4461163"/>
          </a:xfrm>
        </p:spPr>
        <p:txBody>
          <a:bodyPr>
            <a:normAutofit/>
          </a:bodyPr>
          <a:lstStyle/>
          <a:p>
            <a:pPr algn="ctr"/>
            <a:r>
              <a:rPr lang="en-US" sz="6000" b="1" dirty="0">
                <a:solidFill>
                  <a:srgbClr val="FFFFFF"/>
                </a:solidFill>
              </a:rPr>
              <a:t>3</a:t>
            </a:r>
            <a:br>
              <a:rPr lang="en-US" sz="6000" b="1" dirty="0">
                <a:solidFill>
                  <a:srgbClr val="FFFFFF"/>
                </a:solidFill>
              </a:rPr>
            </a:br>
            <a:r>
              <a:rPr lang="en-US" sz="6000" b="1" dirty="0">
                <a:solidFill>
                  <a:srgbClr val="FFFFFF"/>
                </a:solidFill>
              </a:rPr>
              <a:t>Third-Party Integrations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Module Federation can also be used for integrating third-party modules and applications into an existing application. With Module Federation, developers can easily integrate modules from different sources, allowing them to incorporate external functionality into their applications without having to develop it from scratch.</a:t>
            </a:r>
          </a:p>
          <a:p>
            <a:pPr marL="0" indent="0" algn="just">
              <a:buNone/>
            </a:pPr>
            <a:endParaRPr lang="en-US" sz="2200" dirty="0"/>
          </a:p>
          <a:p>
            <a:pPr marL="0" indent="0" algn="just">
              <a:buNone/>
            </a:pPr>
            <a:r>
              <a:rPr lang="en-US" sz="2200" dirty="0"/>
              <a:t>For example, imagine an e-commerce platform that wants to incorporate a third-party shipping module into their application. With Module Federation, the platform could easily integrate the shipping module into their application, allowing customers to see shipping options and prices in real-time.</a:t>
            </a:r>
          </a:p>
        </p:txBody>
      </p:sp>
    </p:spTree>
    <p:extLst>
      <p:ext uri="{BB962C8B-B14F-4D97-AF65-F5344CB8AC3E}">
        <p14:creationId xmlns:p14="http://schemas.microsoft.com/office/powerpoint/2010/main" val="122098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0" y="1153572"/>
            <a:ext cx="4167271" cy="4461163"/>
          </a:xfrm>
        </p:spPr>
        <p:txBody>
          <a:bodyPr>
            <a:normAutofit/>
          </a:bodyPr>
          <a:lstStyle/>
          <a:p>
            <a:pPr algn="ctr"/>
            <a:r>
              <a:rPr lang="en-US" sz="6000" b="1" dirty="0">
                <a:solidFill>
                  <a:srgbClr val="FFFFFF"/>
                </a:solidFill>
              </a:rPr>
              <a:t>4</a:t>
            </a:r>
            <a:br>
              <a:rPr lang="en-US" sz="6000" b="1" dirty="0">
                <a:solidFill>
                  <a:srgbClr val="FFFFFF"/>
                </a:solidFill>
              </a:rPr>
            </a:br>
            <a:r>
              <a:rPr lang="en-US" sz="6000" b="1" dirty="0">
                <a:solidFill>
                  <a:srgbClr val="FFFFFF"/>
                </a:solidFill>
              </a:rPr>
              <a:t>Shared Libraries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Finally, Module Federation can also be used for sharing libraries and other common code between different applications. With Module Federation, developers can easily share code libraries and other common functionality, reducing duplication and improving collaboration between development teams.</a:t>
            </a:r>
          </a:p>
          <a:p>
            <a:pPr marL="0" indent="0" algn="just">
              <a:buNone/>
            </a:pPr>
            <a:endParaRPr lang="en-US" sz="2200" dirty="0"/>
          </a:p>
          <a:p>
            <a:pPr marL="0" indent="0" algn="just">
              <a:buNone/>
            </a:pPr>
            <a:r>
              <a:rPr lang="en-US" sz="2200" dirty="0"/>
              <a:t>For example, imagine a suite of applications that all require access to a common library of UI components. With Module Federation, these applications could share the UI component library, allowing developers to make changes and improvements to the library in one place, rather than having to make the same changes across multiple applications.</a:t>
            </a:r>
          </a:p>
        </p:txBody>
      </p:sp>
    </p:spTree>
    <p:extLst>
      <p:ext uri="{BB962C8B-B14F-4D97-AF65-F5344CB8AC3E}">
        <p14:creationId xmlns:p14="http://schemas.microsoft.com/office/powerpoint/2010/main" val="222653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3936A-3A1B-8F51-812F-605709B9C613}"/>
              </a:ext>
            </a:extLst>
          </p:cNvPr>
          <p:cNvSpPr>
            <a:spLocks noGrp="1"/>
          </p:cNvSpPr>
          <p:nvPr>
            <p:ph type="title"/>
          </p:nvPr>
        </p:nvSpPr>
        <p:spPr>
          <a:xfrm>
            <a:off x="838200" y="365125"/>
            <a:ext cx="10515600" cy="1325563"/>
          </a:xfrm>
        </p:spPr>
        <p:txBody>
          <a:bodyPr>
            <a:normAutofit/>
          </a:bodyPr>
          <a:lstStyle/>
          <a:p>
            <a:r>
              <a:rPr lang="en-US" sz="5400" b="1" dirty="0"/>
              <a:t>Pros and Cons of Module Federation</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4">
            <a:extLst>
              <a:ext uri="{FF2B5EF4-FFF2-40B4-BE49-F238E27FC236}">
                <a16:creationId xmlns:a16="http://schemas.microsoft.com/office/drawing/2014/main" id="{230CAF4C-BB3A-81C3-EC5B-AC239AC4156C}"/>
              </a:ext>
            </a:extLst>
          </p:cNvPr>
          <p:cNvGraphicFramePr>
            <a:graphicFrameLocks noGrp="1"/>
          </p:cNvGraphicFramePr>
          <p:nvPr>
            <p:ph idx="1"/>
            <p:extLst>
              <p:ext uri="{D42A27DB-BD31-4B8C-83A1-F6EECF244321}">
                <p14:modId xmlns:p14="http://schemas.microsoft.com/office/powerpoint/2010/main" val="267348633"/>
              </p:ext>
            </p:extLst>
          </p:nvPr>
        </p:nvGraphicFramePr>
        <p:xfrm>
          <a:off x="838200" y="2617260"/>
          <a:ext cx="10515601" cy="3170532"/>
        </p:xfrm>
        <a:graphic>
          <a:graphicData uri="http://schemas.openxmlformats.org/drawingml/2006/table">
            <a:tbl>
              <a:tblPr firstRow="1" bandRow="1">
                <a:tableStyleId>{21E4AEA4-8DFA-4A89-87EB-49C32662AFE0}</a:tableStyleId>
              </a:tblPr>
              <a:tblGrid>
                <a:gridCol w="5079474">
                  <a:extLst>
                    <a:ext uri="{9D8B030D-6E8A-4147-A177-3AD203B41FA5}">
                      <a16:colId xmlns:a16="http://schemas.microsoft.com/office/drawing/2014/main" val="1812023448"/>
                    </a:ext>
                  </a:extLst>
                </a:gridCol>
                <a:gridCol w="5436127">
                  <a:extLst>
                    <a:ext uri="{9D8B030D-6E8A-4147-A177-3AD203B41FA5}">
                      <a16:colId xmlns:a16="http://schemas.microsoft.com/office/drawing/2014/main" val="2264852212"/>
                    </a:ext>
                  </a:extLst>
                </a:gridCol>
              </a:tblGrid>
              <a:tr h="622024">
                <a:tc>
                  <a:txBody>
                    <a:bodyPr/>
                    <a:lstStyle/>
                    <a:p>
                      <a:pPr algn="ctr"/>
                      <a:r>
                        <a:rPr lang="en-US" sz="2900" dirty="0"/>
                        <a:t>Pros</a:t>
                      </a:r>
                    </a:p>
                  </a:txBody>
                  <a:tcPr marL="147810" marR="147810" marT="73905" marB="73905"/>
                </a:tc>
                <a:tc>
                  <a:txBody>
                    <a:bodyPr/>
                    <a:lstStyle/>
                    <a:p>
                      <a:pPr algn="ctr"/>
                      <a:r>
                        <a:rPr lang="en-US" sz="2900" dirty="0"/>
                        <a:t>Cons</a:t>
                      </a:r>
                    </a:p>
                  </a:txBody>
                  <a:tcPr marL="147810" marR="147810" marT="73905" marB="73905"/>
                </a:tc>
                <a:extLst>
                  <a:ext uri="{0D108BD9-81ED-4DB2-BD59-A6C34878D82A}">
                    <a16:rowId xmlns:a16="http://schemas.microsoft.com/office/drawing/2014/main" val="1817495886"/>
                  </a:ext>
                </a:extLst>
              </a:tr>
              <a:tr h="546513">
                <a:tc>
                  <a:txBody>
                    <a:bodyPr/>
                    <a:lstStyle/>
                    <a:p>
                      <a:r>
                        <a:rPr lang="en-US" sz="2400"/>
                        <a:t>Reduced Code Duplication</a:t>
                      </a:r>
                    </a:p>
                  </a:txBody>
                  <a:tcPr marL="147810" marR="147810" marT="73905" marB="73905"/>
                </a:tc>
                <a:tc>
                  <a:txBody>
                    <a:bodyPr/>
                    <a:lstStyle/>
                    <a:p>
                      <a:r>
                        <a:rPr lang="en-US" sz="2400"/>
                        <a:t>Increased Complexity</a:t>
                      </a:r>
                    </a:p>
                  </a:txBody>
                  <a:tcPr marL="147810" marR="147810" marT="73905" marB="73905"/>
                </a:tc>
                <a:extLst>
                  <a:ext uri="{0D108BD9-81ED-4DB2-BD59-A6C34878D82A}">
                    <a16:rowId xmlns:a16="http://schemas.microsoft.com/office/drawing/2014/main" val="24120473"/>
                  </a:ext>
                </a:extLst>
              </a:tr>
              <a:tr h="546513">
                <a:tc>
                  <a:txBody>
                    <a:bodyPr/>
                    <a:lstStyle/>
                    <a:p>
                      <a:r>
                        <a:rPr lang="en-US" sz="2400"/>
                        <a:t>Improved Collaboration </a:t>
                      </a:r>
                    </a:p>
                  </a:txBody>
                  <a:tcPr marL="147810" marR="147810" marT="73905" marB="73905"/>
                </a:tc>
                <a:tc>
                  <a:txBody>
                    <a:bodyPr/>
                    <a:lstStyle/>
                    <a:p>
                      <a:r>
                        <a:rPr lang="en-US" sz="2400"/>
                        <a:t>Security Risks</a:t>
                      </a:r>
                    </a:p>
                  </a:txBody>
                  <a:tcPr marL="147810" marR="147810" marT="73905" marB="73905"/>
                </a:tc>
                <a:extLst>
                  <a:ext uri="{0D108BD9-81ED-4DB2-BD59-A6C34878D82A}">
                    <a16:rowId xmlns:a16="http://schemas.microsoft.com/office/drawing/2014/main" val="2751643560"/>
                  </a:ext>
                </a:extLst>
              </a:tr>
              <a:tr h="546513">
                <a:tc>
                  <a:txBody>
                    <a:bodyPr/>
                    <a:lstStyle/>
                    <a:p>
                      <a:r>
                        <a:rPr lang="en-US" sz="2400" dirty="0"/>
                        <a:t>Greater Flexibility</a:t>
                      </a:r>
                    </a:p>
                  </a:txBody>
                  <a:tcPr marL="147810" marR="147810" marT="73905" marB="73905"/>
                </a:tc>
                <a:tc>
                  <a:txBody>
                    <a:bodyPr/>
                    <a:lstStyle/>
                    <a:p>
                      <a:r>
                        <a:rPr lang="en-US" sz="2400"/>
                        <a:t>Increased Coupling</a:t>
                      </a:r>
                    </a:p>
                  </a:txBody>
                  <a:tcPr marL="147810" marR="147810" marT="73905" marB="73905"/>
                </a:tc>
                <a:extLst>
                  <a:ext uri="{0D108BD9-81ED-4DB2-BD59-A6C34878D82A}">
                    <a16:rowId xmlns:a16="http://schemas.microsoft.com/office/drawing/2014/main" val="23488958"/>
                  </a:ext>
                </a:extLst>
              </a:tr>
              <a:tr h="908969">
                <a:tc>
                  <a:txBody>
                    <a:bodyPr/>
                    <a:lstStyle/>
                    <a:p>
                      <a:r>
                        <a:rPr lang="en-US" sz="2400" dirty="0"/>
                        <a:t>Improved Performance and Scalability</a:t>
                      </a:r>
                    </a:p>
                  </a:txBody>
                  <a:tcPr marL="147810" marR="147810" marT="73905" marB="73905"/>
                </a:tc>
                <a:tc>
                  <a:txBody>
                    <a:bodyPr/>
                    <a:lstStyle/>
                    <a:p>
                      <a:r>
                        <a:rPr lang="en-US" sz="2400" dirty="0"/>
                        <a:t>Potential Performance Issues </a:t>
                      </a:r>
                    </a:p>
                  </a:txBody>
                  <a:tcPr marL="147810" marR="147810" marT="73905" marB="73905"/>
                </a:tc>
                <a:extLst>
                  <a:ext uri="{0D108BD9-81ED-4DB2-BD59-A6C34878D82A}">
                    <a16:rowId xmlns:a16="http://schemas.microsoft.com/office/drawing/2014/main" val="1535601683"/>
                  </a:ext>
                </a:extLst>
              </a:tr>
            </a:tbl>
          </a:graphicData>
        </a:graphic>
      </p:graphicFrame>
    </p:spTree>
    <p:extLst>
      <p:ext uri="{BB962C8B-B14F-4D97-AF65-F5344CB8AC3E}">
        <p14:creationId xmlns:p14="http://schemas.microsoft.com/office/powerpoint/2010/main" val="73004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646D338-6091-E264-FC07-30450C95D978}"/>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dirty="0">
                <a:solidFill>
                  <a:schemeClr val="accent2"/>
                </a:solidFill>
                <a:latin typeface="+mj-lt"/>
                <a:ea typeface="+mj-ea"/>
                <a:cs typeface="+mj-cs"/>
                <a:hlinkClick r:id="rId2">
                  <a:extLst>
                    <a:ext uri="{A12FA001-AC4F-418D-AE19-62706E023703}">
                      <ahyp:hlinkClr xmlns:ahyp="http://schemas.microsoft.com/office/drawing/2018/hyperlinkcolor" val="tx"/>
                    </a:ext>
                  </a:extLst>
                </a:hlinkClick>
              </a:rPr>
              <a:t>Module Federation Demo</a:t>
            </a:r>
            <a:endParaRPr lang="en-US" sz="6000" b="1" kern="1200" dirty="0">
              <a:solidFill>
                <a:schemeClr val="accent2"/>
              </a:solidFill>
              <a:latin typeface="+mj-lt"/>
              <a:ea typeface="+mj-ea"/>
              <a:cs typeface="+mj-cs"/>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9BE524-EB2D-1B1F-2A51-A11DB42F255F}"/>
              </a:ext>
            </a:extLst>
          </p:cNvPr>
          <p:cNvSpPr>
            <a:spLocks noGrp="1"/>
          </p:cNvSpPr>
          <p:nvPr>
            <p:ph type="title"/>
          </p:nvPr>
        </p:nvSpPr>
        <p:spPr>
          <a:xfrm>
            <a:off x="621792" y="1161288"/>
            <a:ext cx="3602736" cy="4526280"/>
          </a:xfrm>
        </p:spPr>
        <p:txBody>
          <a:bodyPr>
            <a:normAutofit/>
          </a:bodyPr>
          <a:lstStyle/>
          <a:p>
            <a:pPr algn="ctr"/>
            <a:r>
              <a:rPr lang="en-US" sz="6600" b="1" dirty="0"/>
              <a:t>Agenda</a:t>
            </a:r>
          </a:p>
        </p:txBody>
      </p:sp>
      <p:sp>
        <p:nvSpPr>
          <p:cNvPr id="39" name="Rectangle 3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9" name="Content Placeholder 2">
            <a:extLst>
              <a:ext uri="{FF2B5EF4-FFF2-40B4-BE49-F238E27FC236}">
                <a16:creationId xmlns:a16="http://schemas.microsoft.com/office/drawing/2014/main" id="{41D9ADAE-ABAA-7D11-E70D-3EE72AAE71A7}"/>
              </a:ext>
            </a:extLst>
          </p:cNvPr>
          <p:cNvGraphicFramePr>
            <a:graphicFrameLocks noGrp="1"/>
          </p:cNvGraphicFramePr>
          <p:nvPr>
            <p:ph idx="1"/>
            <p:extLst>
              <p:ext uri="{D42A27DB-BD31-4B8C-83A1-F6EECF244321}">
                <p14:modId xmlns:p14="http://schemas.microsoft.com/office/powerpoint/2010/main" val="32327635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019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1D786-1610-934B-9E64-DF14C555F4E3}"/>
              </a:ext>
            </a:extLst>
          </p:cNvPr>
          <p:cNvSpPr>
            <a:spLocks noGrp="1"/>
          </p:cNvSpPr>
          <p:nvPr>
            <p:ph type="title"/>
          </p:nvPr>
        </p:nvSpPr>
        <p:spPr>
          <a:xfrm>
            <a:off x="5297762" y="329184"/>
            <a:ext cx="6251110" cy="1783080"/>
          </a:xfrm>
        </p:spPr>
        <p:txBody>
          <a:bodyPr anchor="b">
            <a:normAutofit/>
          </a:bodyPr>
          <a:lstStyle/>
          <a:p>
            <a:r>
              <a:rPr lang="en-US" sz="5400" b="1" dirty="0"/>
              <a:t>History of Module Federation</a:t>
            </a:r>
          </a:p>
        </p:txBody>
      </p:sp>
      <p:pic>
        <p:nvPicPr>
          <p:cNvPr id="5" name="Picture 4" descr="Light bulb on yellow background with sketched light beams and cord">
            <a:extLst>
              <a:ext uri="{FF2B5EF4-FFF2-40B4-BE49-F238E27FC236}">
                <a16:creationId xmlns:a16="http://schemas.microsoft.com/office/drawing/2014/main" id="{07527E9B-11E2-CC80-587B-84D296997DFF}"/>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E19F3-FFF6-5824-0642-7F3FEB543BD8}"/>
              </a:ext>
            </a:extLst>
          </p:cNvPr>
          <p:cNvSpPr>
            <a:spLocks noGrp="1"/>
          </p:cNvSpPr>
          <p:nvPr>
            <p:ph idx="1"/>
          </p:nvPr>
        </p:nvSpPr>
        <p:spPr>
          <a:xfrm>
            <a:off x="5297762" y="2706624"/>
            <a:ext cx="6251110" cy="3483864"/>
          </a:xfrm>
        </p:spPr>
        <p:txBody>
          <a:bodyPr>
            <a:normAutofit fontScale="92500" lnSpcReduction="10000"/>
          </a:bodyPr>
          <a:lstStyle/>
          <a:p>
            <a:pPr marL="0" indent="0" algn="ctr">
              <a:buNone/>
            </a:pPr>
            <a:r>
              <a:rPr lang="en-US" sz="2400" b="1" dirty="0"/>
              <a:t>Origins of Module Federation</a:t>
            </a:r>
          </a:p>
          <a:p>
            <a:pPr algn="just"/>
            <a:r>
              <a:rPr lang="en-US" sz="2000" dirty="0"/>
              <a:t>The idea of sharing code between multiple applications is not a new one. In fact, it has been a common practice in software development for many years. However, the rise of microservices and the need for highly modular and scalable architectures in web development created a new demand for code sharing across multiple applications.</a:t>
            </a:r>
          </a:p>
          <a:p>
            <a:pPr algn="just"/>
            <a:r>
              <a:rPr lang="en-US" sz="2000" dirty="0"/>
              <a:t>The first attempts to solve this problem involved using </a:t>
            </a:r>
            <a:r>
              <a:rPr lang="en-US" sz="2000" dirty="0" err="1"/>
              <a:t>iframes</a:t>
            </a:r>
            <a:r>
              <a:rPr lang="en-US" sz="2000" dirty="0"/>
              <a:t> or server-side includes to embed code from one application into another. However, these approaches had significant limitations in terms of performance, flexibility, and security.</a:t>
            </a:r>
          </a:p>
        </p:txBody>
      </p:sp>
    </p:spTree>
    <p:extLst>
      <p:ext uri="{BB962C8B-B14F-4D97-AF65-F5344CB8AC3E}">
        <p14:creationId xmlns:p14="http://schemas.microsoft.com/office/powerpoint/2010/main" val="204792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1D786-1610-934B-9E64-DF14C555F4E3}"/>
              </a:ext>
            </a:extLst>
          </p:cNvPr>
          <p:cNvSpPr>
            <a:spLocks noGrp="1"/>
          </p:cNvSpPr>
          <p:nvPr>
            <p:ph type="title"/>
          </p:nvPr>
        </p:nvSpPr>
        <p:spPr>
          <a:xfrm>
            <a:off x="5297762" y="329184"/>
            <a:ext cx="6251110" cy="1783080"/>
          </a:xfrm>
        </p:spPr>
        <p:txBody>
          <a:bodyPr anchor="b">
            <a:normAutofit/>
          </a:bodyPr>
          <a:lstStyle/>
          <a:p>
            <a:r>
              <a:rPr lang="en-US" sz="5400" b="1" dirty="0"/>
              <a:t>History of Module Federation</a:t>
            </a:r>
          </a:p>
        </p:txBody>
      </p:sp>
      <p:pic>
        <p:nvPicPr>
          <p:cNvPr id="5" name="Picture 4" descr="Light bulb on yellow background with sketched light beams and cord">
            <a:extLst>
              <a:ext uri="{FF2B5EF4-FFF2-40B4-BE49-F238E27FC236}">
                <a16:creationId xmlns:a16="http://schemas.microsoft.com/office/drawing/2014/main" id="{07527E9B-11E2-CC80-587B-84D296997DFF}"/>
              </a:ext>
            </a:extLst>
          </p:cNvPr>
          <p:cNvPicPr>
            <a:picLocks noChangeAspect="1"/>
          </p:cNvPicPr>
          <p:nvPr/>
        </p:nvPicPr>
        <p:blipFill rotWithShape="1">
          <a:blip r:embed="rId3"/>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7E19F3-FFF6-5824-0642-7F3FEB543BD8}"/>
              </a:ext>
            </a:extLst>
          </p:cNvPr>
          <p:cNvSpPr>
            <a:spLocks noGrp="1"/>
          </p:cNvSpPr>
          <p:nvPr>
            <p:ph idx="1"/>
          </p:nvPr>
        </p:nvSpPr>
        <p:spPr>
          <a:xfrm>
            <a:off x="5297762" y="2706624"/>
            <a:ext cx="6251110" cy="3483864"/>
          </a:xfrm>
        </p:spPr>
        <p:txBody>
          <a:bodyPr>
            <a:normAutofit fontScale="77500" lnSpcReduction="20000"/>
          </a:bodyPr>
          <a:lstStyle/>
          <a:p>
            <a:pPr marL="0" indent="0" algn="ctr">
              <a:buNone/>
            </a:pPr>
            <a:r>
              <a:rPr lang="en-US" sz="2900" b="1" dirty="0"/>
              <a:t>Webpack 5 and the Birth of Module Federation</a:t>
            </a:r>
          </a:p>
          <a:p>
            <a:pPr algn="just"/>
            <a:r>
              <a:rPr lang="en-US" sz="2500" dirty="0"/>
              <a:t>In 2020, Webpack 5 was released with a new feature called "Module Federation". This feature was a significant step forward in the evolution of code sharing in web development.</a:t>
            </a:r>
          </a:p>
          <a:p>
            <a:pPr algn="just"/>
            <a:r>
              <a:rPr lang="en-US" sz="2500" dirty="0"/>
              <a:t>Module Federation allowed developers to share entire modules between multiple applications, not just Redux-related code. This was accomplished by extending the Webpack module bundler to support remote loading of modules and using a runtime called the "Module Federation Runtime" to handle the loading and dependency resolution of remote modules.</a:t>
            </a:r>
          </a:p>
        </p:txBody>
      </p:sp>
    </p:spTree>
    <p:extLst>
      <p:ext uri="{BB962C8B-B14F-4D97-AF65-F5344CB8AC3E}">
        <p14:creationId xmlns:p14="http://schemas.microsoft.com/office/powerpoint/2010/main" val="240923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9164B-FDB8-E766-9776-05B6192D3FFD}"/>
              </a:ext>
            </a:extLst>
          </p:cNvPr>
          <p:cNvSpPr>
            <a:spLocks noGrp="1"/>
          </p:cNvSpPr>
          <p:nvPr>
            <p:ph type="title"/>
          </p:nvPr>
        </p:nvSpPr>
        <p:spPr>
          <a:xfrm>
            <a:off x="5297762" y="329184"/>
            <a:ext cx="6251110" cy="1783080"/>
          </a:xfrm>
        </p:spPr>
        <p:txBody>
          <a:bodyPr anchor="b">
            <a:normAutofit/>
          </a:bodyPr>
          <a:lstStyle/>
          <a:p>
            <a:r>
              <a:rPr lang="en-US" sz="5400" b="1" dirty="0"/>
              <a:t>What is Module Federation</a:t>
            </a:r>
          </a:p>
        </p:txBody>
      </p:sp>
      <p:pic>
        <p:nvPicPr>
          <p:cNvPr id="5" name="Picture 4" descr="Cubes connected with a red line">
            <a:extLst>
              <a:ext uri="{FF2B5EF4-FFF2-40B4-BE49-F238E27FC236}">
                <a16:creationId xmlns:a16="http://schemas.microsoft.com/office/drawing/2014/main" id="{5B5CF781-B8BF-E119-E60F-B593EA7D7ED9}"/>
              </a:ext>
            </a:extLst>
          </p:cNvPr>
          <p:cNvPicPr>
            <a:picLocks noChangeAspect="1"/>
          </p:cNvPicPr>
          <p:nvPr/>
        </p:nvPicPr>
        <p:blipFill rotWithShape="1">
          <a:blip r:embed="rId2"/>
          <a:srcRect l="29347" r="1836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4BCB20-6856-716E-24A0-9017AE9C5384}"/>
              </a:ext>
            </a:extLst>
          </p:cNvPr>
          <p:cNvSpPr>
            <a:spLocks noGrp="1"/>
          </p:cNvSpPr>
          <p:nvPr>
            <p:ph idx="1"/>
          </p:nvPr>
        </p:nvSpPr>
        <p:spPr>
          <a:xfrm>
            <a:off x="5297762" y="2706624"/>
            <a:ext cx="6251110" cy="3483864"/>
          </a:xfrm>
        </p:spPr>
        <p:txBody>
          <a:bodyPr>
            <a:normAutofit/>
          </a:bodyPr>
          <a:lstStyle/>
          <a:p>
            <a:pPr marL="0" indent="0" algn="just">
              <a:buNone/>
            </a:pPr>
            <a:r>
              <a:rPr lang="en-US" sz="2200" dirty="0"/>
              <a:t>Module Federation is a </a:t>
            </a:r>
            <a:r>
              <a:rPr lang="en-US" sz="2200" b="1" dirty="0"/>
              <a:t>concept</a:t>
            </a:r>
            <a:r>
              <a:rPr lang="en-US" sz="2200" dirty="0"/>
              <a:t> in the context of front-end development that enables the </a:t>
            </a:r>
            <a:r>
              <a:rPr lang="en-US" sz="2200" b="1" dirty="0"/>
              <a:t>sharing of code and resources across multiple independently deployed applications</a:t>
            </a:r>
            <a:r>
              <a:rPr lang="en-US" sz="2200" dirty="0"/>
              <a:t>. This concept is particularly relevant in the </a:t>
            </a:r>
            <a:r>
              <a:rPr lang="en-US" sz="2200" b="1" dirty="0"/>
              <a:t>context of micro frontends</a:t>
            </a:r>
            <a:r>
              <a:rPr lang="en-US" sz="2200" dirty="0"/>
              <a:t>, which is an </a:t>
            </a:r>
            <a:r>
              <a:rPr lang="en-US" sz="2200" b="1" dirty="0"/>
              <a:t>architectural</a:t>
            </a:r>
            <a:r>
              <a:rPr lang="en-US" sz="2200" dirty="0"/>
              <a:t> </a:t>
            </a:r>
            <a:r>
              <a:rPr lang="en-US" sz="2200" b="1" dirty="0"/>
              <a:t>approach</a:t>
            </a:r>
            <a:r>
              <a:rPr lang="en-US" sz="2200" dirty="0"/>
              <a:t> to building front-end applications by breaking them down into smaller, independently deployable and scalable units.</a:t>
            </a:r>
          </a:p>
        </p:txBody>
      </p:sp>
    </p:spTree>
    <p:extLst>
      <p:ext uri="{BB962C8B-B14F-4D97-AF65-F5344CB8AC3E}">
        <p14:creationId xmlns:p14="http://schemas.microsoft.com/office/powerpoint/2010/main" val="50100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4761F-D6FC-8E02-B7E0-8E28EEFBC2C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1" kern="1200" dirty="0">
                <a:solidFill>
                  <a:schemeClr val="tx1"/>
                </a:solidFill>
                <a:latin typeface="+mj-lt"/>
                <a:ea typeface="+mj-ea"/>
                <a:cs typeface="+mj-cs"/>
              </a:rPr>
              <a:t>How It Works</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68E5F2-C2F9-F198-8233-3F624627A3F4}"/>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lgn="just">
              <a:buNone/>
            </a:pPr>
            <a:r>
              <a:rPr lang="en-US" sz="2200" dirty="0"/>
              <a:t>Each application </a:t>
            </a:r>
            <a:r>
              <a:rPr lang="en-US" sz="2200" b="1" dirty="0"/>
              <a:t>exposes specific modules</a:t>
            </a:r>
            <a:r>
              <a:rPr lang="en-US" sz="2200" dirty="0"/>
              <a:t> that other applications can consume. These modules can be dynamically loaded and executed in the consumer application, making it possible to share logic, components, and other resources across different parts of the system.</a:t>
            </a:r>
          </a:p>
          <a:p>
            <a:endParaRPr lang="en-US" sz="2200" dirty="0"/>
          </a:p>
        </p:txBody>
      </p:sp>
      <p:pic>
        <p:nvPicPr>
          <p:cNvPr id="7" name="Content Placeholder 6" descr="A diagram of a website&#10;&#10;Description automatically generated">
            <a:extLst>
              <a:ext uri="{FF2B5EF4-FFF2-40B4-BE49-F238E27FC236}">
                <a16:creationId xmlns:a16="http://schemas.microsoft.com/office/drawing/2014/main" id="{1CE0079D-F46B-3CB2-DBD8-A5F0F85C07A4}"/>
              </a:ext>
            </a:extLst>
          </p:cNvPr>
          <p:cNvPicPr>
            <a:picLocks noGrp="1" noChangeAspect="1"/>
          </p:cNvPicPr>
          <p:nvPr>
            <p:ph sz="half" idx="2"/>
          </p:nvPr>
        </p:nvPicPr>
        <p:blipFill>
          <a:blip r:embed="rId3"/>
          <a:stretch>
            <a:fillRect/>
          </a:stretch>
        </p:blipFill>
        <p:spPr>
          <a:xfrm>
            <a:off x="6099048" y="1661659"/>
            <a:ext cx="5458968" cy="3534681"/>
          </a:xfrm>
          <a:prstGeom prst="rect">
            <a:avLst/>
          </a:prstGeom>
        </p:spPr>
      </p:pic>
    </p:spTree>
    <p:extLst>
      <p:ext uri="{BB962C8B-B14F-4D97-AF65-F5344CB8AC3E}">
        <p14:creationId xmlns:p14="http://schemas.microsoft.com/office/powerpoint/2010/main" val="177546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4FCCC-607B-BC64-43C7-206333C361B6}"/>
              </a:ext>
            </a:extLst>
          </p:cNvPr>
          <p:cNvSpPr>
            <a:spLocks noGrp="1"/>
          </p:cNvSpPr>
          <p:nvPr>
            <p:ph type="title"/>
          </p:nvPr>
        </p:nvSpPr>
        <p:spPr>
          <a:xfrm>
            <a:off x="5297762" y="329184"/>
            <a:ext cx="6251110" cy="1783080"/>
          </a:xfrm>
        </p:spPr>
        <p:txBody>
          <a:bodyPr anchor="b">
            <a:normAutofit/>
          </a:bodyPr>
          <a:lstStyle/>
          <a:p>
            <a:r>
              <a:rPr lang="en-US" sz="3600" b="1" dirty="0"/>
              <a:t>Relationship between Module Federation and Micro-Frontends</a:t>
            </a:r>
          </a:p>
        </p:txBody>
      </p:sp>
      <p:pic>
        <p:nvPicPr>
          <p:cNvPr id="16" name="Picture 15" descr="Close up of circuit board">
            <a:extLst>
              <a:ext uri="{FF2B5EF4-FFF2-40B4-BE49-F238E27FC236}">
                <a16:creationId xmlns:a16="http://schemas.microsoft.com/office/drawing/2014/main" id="{D221FD1B-56C2-C1AD-4B0A-5546F8746655}"/>
              </a:ext>
            </a:extLst>
          </p:cNvPr>
          <p:cNvPicPr>
            <a:picLocks noChangeAspect="1"/>
          </p:cNvPicPr>
          <p:nvPr/>
        </p:nvPicPr>
        <p:blipFill rotWithShape="1">
          <a:blip r:embed="rId2"/>
          <a:srcRect l="16551" r="381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2A1E6F-7175-2DEF-F43E-82D385F1E384}"/>
              </a:ext>
            </a:extLst>
          </p:cNvPr>
          <p:cNvSpPr>
            <a:spLocks noGrp="1"/>
          </p:cNvSpPr>
          <p:nvPr>
            <p:ph idx="1"/>
          </p:nvPr>
        </p:nvSpPr>
        <p:spPr>
          <a:xfrm>
            <a:off x="5297762" y="2706624"/>
            <a:ext cx="6251110" cy="3483864"/>
          </a:xfrm>
        </p:spPr>
        <p:txBody>
          <a:bodyPr>
            <a:normAutofit/>
          </a:bodyPr>
          <a:lstStyle/>
          <a:p>
            <a:pPr algn="just"/>
            <a:r>
              <a:rPr lang="en-US" sz="2200" dirty="0"/>
              <a:t>Module Federation is a </a:t>
            </a:r>
            <a:r>
              <a:rPr lang="en-US" sz="2200" b="1" dirty="0"/>
              <a:t>technique that can be used to implement the principles of Micro Frontends</a:t>
            </a:r>
            <a:r>
              <a:rPr lang="en-US" sz="2200" dirty="0"/>
              <a:t>. By using Module Federation, different micro frontends can dynamically import and use modules from each other, allowing for better code sharing and collaboration between independent teams.</a:t>
            </a:r>
          </a:p>
          <a:p>
            <a:pPr algn="just"/>
            <a:r>
              <a:rPr lang="en-US" sz="2200" dirty="0"/>
              <a:t>With Module Federation, each micro frontend can expose specific modules that other micro frontends can consume, creating a more modular and flexible front-end architecture.</a:t>
            </a:r>
          </a:p>
        </p:txBody>
      </p:sp>
    </p:spTree>
    <p:extLst>
      <p:ext uri="{BB962C8B-B14F-4D97-AF65-F5344CB8AC3E}">
        <p14:creationId xmlns:p14="http://schemas.microsoft.com/office/powerpoint/2010/main" val="405326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4FCCC-607B-BC64-43C7-206333C361B6}"/>
              </a:ext>
            </a:extLst>
          </p:cNvPr>
          <p:cNvSpPr>
            <a:spLocks noGrp="1"/>
          </p:cNvSpPr>
          <p:nvPr>
            <p:ph type="title"/>
          </p:nvPr>
        </p:nvSpPr>
        <p:spPr>
          <a:xfrm>
            <a:off x="838200" y="365125"/>
            <a:ext cx="10515600" cy="1325563"/>
          </a:xfrm>
        </p:spPr>
        <p:txBody>
          <a:bodyPr>
            <a:normAutofit/>
          </a:bodyPr>
          <a:lstStyle/>
          <a:p>
            <a:r>
              <a:rPr lang="en-US" sz="5400" b="1" dirty="0"/>
              <a:t>Key Concepts of Module Federation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158DE2-C32E-639E-5422-613BAD7B9E53}"/>
              </a:ext>
            </a:extLst>
          </p:cNvPr>
          <p:cNvGraphicFramePr>
            <a:graphicFrameLocks noGrp="1"/>
          </p:cNvGraphicFramePr>
          <p:nvPr>
            <p:ph idx="1"/>
            <p:extLst>
              <p:ext uri="{D42A27DB-BD31-4B8C-83A1-F6EECF244321}">
                <p14:modId xmlns:p14="http://schemas.microsoft.com/office/powerpoint/2010/main" val="94384759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89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1DD-6CD0-E608-E215-821E64C33CB5}"/>
              </a:ext>
            </a:extLst>
          </p:cNvPr>
          <p:cNvSpPr>
            <a:spLocks noGrp="1"/>
          </p:cNvSpPr>
          <p:nvPr>
            <p:ph type="title"/>
          </p:nvPr>
        </p:nvSpPr>
        <p:spPr>
          <a:xfrm>
            <a:off x="841248" y="548640"/>
            <a:ext cx="3600860" cy="5431536"/>
          </a:xfrm>
        </p:spPr>
        <p:txBody>
          <a:bodyPr>
            <a:normAutofit/>
          </a:bodyPr>
          <a:lstStyle/>
          <a:p>
            <a:pPr algn="ctr"/>
            <a:r>
              <a:rPr lang="en-US" sz="5400" b="1" dirty="0"/>
              <a:t>Remote Modules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0D005-DBEA-18FE-9D7E-B412A548022A}"/>
              </a:ext>
            </a:extLst>
          </p:cNvPr>
          <p:cNvSpPr>
            <a:spLocks noGrp="1"/>
          </p:cNvSpPr>
          <p:nvPr>
            <p:ph idx="1"/>
          </p:nvPr>
        </p:nvSpPr>
        <p:spPr>
          <a:xfrm>
            <a:off x="5126418" y="552091"/>
            <a:ext cx="6224335" cy="5431536"/>
          </a:xfrm>
        </p:spPr>
        <p:txBody>
          <a:bodyPr anchor="ctr">
            <a:normAutofit/>
          </a:bodyPr>
          <a:lstStyle/>
          <a:p>
            <a:pPr marL="0" indent="0" algn="just">
              <a:buNone/>
            </a:pPr>
            <a:r>
              <a:rPr lang="en-US" sz="2000" dirty="0"/>
              <a:t>These are independent modules or components that reside in separate codebases or repositories. They are designed to be </a:t>
            </a:r>
            <a:r>
              <a:rPr lang="en-US" sz="2000" b="1" dirty="0"/>
              <a:t>loaded dynamically at runtime</a:t>
            </a:r>
            <a:r>
              <a:rPr lang="en-US" sz="2000" dirty="0"/>
              <a:t> by other applications, typically referred to as host applications.</a:t>
            </a:r>
          </a:p>
          <a:p>
            <a:pPr algn="just"/>
            <a:r>
              <a:rPr lang="en-US" sz="2000" b="1" dirty="0"/>
              <a:t>Dynamic Loading:</a:t>
            </a:r>
          </a:p>
          <a:p>
            <a:pPr marL="0" indent="0" algn="just">
              <a:buNone/>
            </a:pPr>
            <a:r>
              <a:rPr lang="en-US" sz="2000" dirty="0"/>
              <a:t>Remote modules are loaded on demand, meaning they are not bundled with the main application during build time. Instead, they are fetched and integrated into the host application at runtime.</a:t>
            </a:r>
          </a:p>
          <a:p>
            <a:pPr algn="just"/>
            <a:r>
              <a:rPr lang="en-US" sz="2000" b="1" dirty="0"/>
              <a:t>Role of Dynamic Loading:</a:t>
            </a:r>
          </a:p>
          <a:p>
            <a:pPr marL="0" indent="0" algn="just">
              <a:buNone/>
            </a:pPr>
            <a:r>
              <a:rPr lang="en-US" sz="2000" dirty="0"/>
              <a:t>Enables a more flexible and efficient system by loading only the modules needed for a specific functionality.</a:t>
            </a:r>
          </a:p>
          <a:p>
            <a:pPr marL="0" indent="0" algn="just">
              <a:buNone/>
            </a:pPr>
            <a:r>
              <a:rPr lang="en-US" sz="2000" dirty="0"/>
              <a:t>Allows for updates and changes to remote modules without requiring a full application redeployment.</a:t>
            </a:r>
          </a:p>
        </p:txBody>
      </p:sp>
    </p:spTree>
    <p:extLst>
      <p:ext uri="{BB962C8B-B14F-4D97-AF65-F5344CB8AC3E}">
        <p14:creationId xmlns:p14="http://schemas.microsoft.com/office/powerpoint/2010/main" val="118466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1184</Words>
  <Application>Microsoft Office PowerPoint</Application>
  <PresentationFormat>Widescreen</PresentationFormat>
  <Paragraphs>82</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Module Federation and Micro Frontends</vt:lpstr>
      <vt:lpstr>Agenda</vt:lpstr>
      <vt:lpstr>History of Module Federation</vt:lpstr>
      <vt:lpstr>History of Module Federation</vt:lpstr>
      <vt:lpstr>What is Module Federation</vt:lpstr>
      <vt:lpstr>How It Works</vt:lpstr>
      <vt:lpstr>Relationship between Module Federation and Micro-Frontends</vt:lpstr>
      <vt:lpstr>Key Concepts of Module Federation</vt:lpstr>
      <vt:lpstr>Remote Modules</vt:lpstr>
      <vt:lpstr>Exposed Modules</vt:lpstr>
      <vt:lpstr>Shared Modules</vt:lpstr>
      <vt:lpstr>Use Cases for Module Federation</vt:lpstr>
      <vt:lpstr>1 Micro-frontend Architecture</vt:lpstr>
      <vt:lpstr>2 Multi-Application Integration</vt:lpstr>
      <vt:lpstr>3 Third-Party Integrations</vt:lpstr>
      <vt:lpstr>4 Shared Libraries</vt:lpstr>
      <vt:lpstr>Pros and Cons of Module Federation</vt:lpstr>
      <vt:lpstr>Module Federation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Federation and Micro Frontends</dc:title>
  <dc:creator>ستيفن سمير فكرى مسعد</dc:creator>
  <cp:lastModifiedBy>ستيفن سمير فكرى مسعد</cp:lastModifiedBy>
  <cp:revision>4</cp:revision>
  <dcterms:created xsi:type="dcterms:W3CDTF">2023-12-13T12:33:59Z</dcterms:created>
  <dcterms:modified xsi:type="dcterms:W3CDTF">2023-12-19T14:00:49Z</dcterms:modified>
</cp:coreProperties>
</file>