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00A0F-67A4-434B-91D6-DA16D551A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F73BED-A1EC-4B44-9D1F-7DF86E58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B9530F-6B22-414D-B80A-88E1578E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E58-461F-4BC5-BAA4-040F4166C2F0}" type="datetimeFigureOut">
              <a:rPr lang="es-CO" smtClean="0"/>
              <a:t>8/07/2025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6BE745-FD87-4127-96FB-3CE3B96D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A2462E-40D4-4E11-96DD-5F3810A1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802-3DA8-4D7D-8722-A26915C27F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85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06663-CC82-4D23-8ABC-5C9ABF99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B661CF-3469-42DA-B443-C655B7E26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1E8A7B-D664-4DEF-A4AF-5D7B2C23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E58-461F-4BC5-BAA4-040F4166C2F0}" type="datetimeFigureOut">
              <a:rPr lang="es-CO" smtClean="0"/>
              <a:t>8/07/2025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F061B6-E537-4306-A142-3E3E55E4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6F0027-FA93-449A-98C8-DBBD8009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802-3DA8-4D7D-8722-A26915C27F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300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43C476-48F4-4C03-A04F-870FD1F2B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B04F6B-0CFB-4264-9B03-64E41AFF8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4A9A8D-B54D-4CA7-B344-9A8BC18F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E58-461F-4BC5-BAA4-040F4166C2F0}" type="datetimeFigureOut">
              <a:rPr lang="es-CO" smtClean="0"/>
              <a:t>8/07/2025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F0B45F-9FF5-4009-A897-DD77C7F4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AD6EE-7B58-4DA2-8CD2-F07626D4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802-3DA8-4D7D-8722-A26915C27F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451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B3E86-8534-4C2A-B1FB-C17BEFC2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4D5C3F-8FD7-4A5B-806D-449ADFA3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0FEB30-36E6-41F2-988A-AF1F6BED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E58-461F-4BC5-BAA4-040F4166C2F0}" type="datetimeFigureOut">
              <a:rPr lang="es-CO" smtClean="0"/>
              <a:t>8/07/2025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73A461-A059-42D7-ADE9-397AB612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B5BA1-FD45-4877-927B-FABB89E0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802-3DA8-4D7D-8722-A26915C27F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31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AB8EC-80CB-4412-9EDC-5EA96E07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E6FD54-1C75-4342-ADC7-BEC268B6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A0120-70E8-44F6-AAC8-592AB1D9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E58-461F-4BC5-BAA4-040F4166C2F0}" type="datetimeFigureOut">
              <a:rPr lang="es-CO" smtClean="0"/>
              <a:t>8/07/2025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6B4015-9C59-44DD-B076-960915B5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7D27B6-34F2-4DFB-B360-8003CCFA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802-3DA8-4D7D-8722-A26915C27F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5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67E6D-0D0B-4898-8A1C-BC16184F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2CDF5-0C7F-4996-9D3C-18A486C8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809EC4-7FDA-459F-AB72-E9D2BCDCE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8A8089-7E8A-4AF8-AA16-D9A74C3E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E58-461F-4BC5-BAA4-040F4166C2F0}" type="datetimeFigureOut">
              <a:rPr lang="es-CO" smtClean="0"/>
              <a:t>8/07/2025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C81E1C-ECC3-4328-9CEB-84902E9F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5E34F1-9358-4077-852C-E109B24A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802-3DA8-4D7D-8722-A26915C27F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074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68025-66C1-464F-93D9-5F0D5A75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AAA256-F251-4BBF-BC1B-04F3E3D05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295205-88AC-4AA4-B1DD-33A78BEB0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C2CF8A-E8F1-4037-8D09-320198280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8DB59B-B431-46A9-9765-1F1AFC491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BF8024-1BFB-4EDB-84B8-6688089B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E58-461F-4BC5-BAA4-040F4166C2F0}" type="datetimeFigureOut">
              <a:rPr lang="es-CO" smtClean="0"/>
              <a:t>8/07/2025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E043A1-9C01-44CA-983C-2D3A5427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FAD462-EA69-4FB7-B92C-AE2B71F9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802-3DA8-4D7D-8722-A26915C27F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27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7DD23-3894-4621-A058-B3FFCD4C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C277CE-F696-4F93-867F-9DDCDFE1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E58-461F-4BC5-BAA4-040F4166C2F0}" type="datetimeFigureOut">
              <a:rPr lang="es-CO" smtClean="0"/>
              <a:t>8/07/2025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453C8E-6B73-43B2-9A59-97532652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AE23E0-8103-4345-840D-61F565DF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802-3DA8-4D7D-8722-A26915C27F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982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A9B28B-6E62-4D3B-B19E-B9EBB122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E58-461F-4BC5-BAA4-040F4166C2F0}" type="datetimeFigureOut">
              <a:rPr lang="es-CO" smtClean="0"/>
              <a:t>8/07/2025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422E85-C8AB-4293-8295-C04F57B5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31126A-4BC7-4C0E-AC08-F83C2D9D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802-3DA8-4D7D-8722-A26915C27F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670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C78B3-B514-4E10-964E-C876F3F1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5CA36-90A6-4FF7-8F70-40FA51BC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E8A3BE-4D0A-4309-83F0-6F7188A55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66008D-F2BA-40E1-A566-35130985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E58-461F-4BC5-BAA4-040F4166C2F0}" type="datetimeFigureOut">
              <a:rPr lang="es-CO" smtClean="0"/>
              <a:t>8/07/2025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DEE64E-48CA-4F4C-8F6E-4FBE3A2C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5211A2-B16D-4D72-9246-E6A83C53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802-3DA8-4D7D-8722-A26915C27F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186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4614C-8584-4AD6-B179-010A147B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38D2FC-EDB0-4F52-99AB-D51B6F865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D77ABC-F4DC-4371-B689-E62DF486E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502462-F014-4632-8A98-229ACABC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5E58-461F-4BC5-BAA4-040F4166C2F0}" type="datetimeFigureOut">
              <a:rPr lang="es-CO" smtClean="0"/>
              <a:t>8/07/2025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BC7E1F-75B1-4DBB-8C9B-46E2AEF3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F11125-2B95-4E55-ADCF-2F36CDAD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9B802-3DA8-4D7D-8722-A26915C27F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944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2D1379-A25A-4A74-8574-95156F19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E51745-C0DC-41DB-81C4-289C2E656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64387B-55A9-4AEF-9CD6-15BC39EF7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D5E58-461F-4BC5-BAA4-040F4166C2F0}" type="datetimeFigureOut">
              <a:rPr lang="es-CO" smtClean="0"/>
              <a:t>8/07/2025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EA6294-BF1B-4639-A219-722A54B53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B3B8A8-8F87-4995-9A52-F292F80FB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9B802-3DA8-4D7D-8722-A26915C27F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809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93263-6D4A-49C6-A6A2-4E531C8C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8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34F81FE-84E7-4E99-89EB-FF96CC1A9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3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2B99BA-A8E4-4E42-946F-661EEAD83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87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1</cp:revision>
  <dcterms:created xsi:type="dcterms:W3CDTF">2025-07-09T00:12:48Z</dcterms:created>
  <dcterms:modified xsi:type="dcterms:W3CDTF">2025-07-09T00:14:58Z</dcterms:modified>
</cp:coreProperties>
</file>