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notesSlides/notesSlide7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8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1" r:id="rId3"/>
    <p:sldId id="300" r:id="rId4"/>
    <p:sldId id="282" r:id="rId5"/>
    <p:sldId id="295" r:id="rId6"/>
    <p:sldId id="296" r:id="rId7"/>
    <p:sldId id="297" r:id="rId8"/>
    <p:sldId id="298" r:id="rId9"/>
    <p:sldId id="299" r:id="rId10"/>
    <p:sldId id="267" r:id="rId11"/>
  </p:sldIdLst>
  <p:sldSz cx="9906000" cy="6858000" type="A4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748" userDrawn="1">
          <p15:clr>
            <a:srgbClr val="A4A3A4"/>
          </p15:clr>
        </p15:guide>
        <p15:guide id="4" orient="horz" pos="1026" userDrawn="1">
          <p15:clr>
            <a:srgbClr val="A4A3A4"/>
          </p15:clr>
        </p15:guide>
        <p15:guide id="5" pos="6000" userDrawn="1">
          <p15:clr>
            <a:srgbClr val="A4A3A4"/>
          </p15:clr>
        </p15:guide>
        <p15:guide id="7" orient="horz" pos="576">
          <p15:clr>
            <a:srgbClr val="A4A3A4"/>
          </p15:clr>
        </p15:guide>
        <p15:guide id="8" pos="240" userDrawn="1">
          <p15:clr>
            <a:srgbClr val="A4A3A4"/>
          </p15:clr>
        </p15:guide>
        <p15:guide id="9" orient="horz" pos="255" userDrawn="1">
          <p15:clr>
            <a:srgbClr val="A4A3A4"/>
          </p15:clr>
        </p15:guide>
        <p15:guide id="10" orient="horz" pos="3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1439"/>
    <a:srgbClr val="000000"/>
    <a:srgbClr val="6F6F6F"/>
    <a:srgbClr val="37FFFF"/>
    <a:srgbClr val="F159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2794" autoAdjust="0"/>
  </p:normalViewPr>
  <p:slideViewPr>
    <p:cSldViewPr snapToGrid="0" showGuides="1">
      <p:cViewPr varScale="1">
        <p:scale>
          <a:sx n="110" d="100"/>
          <a:sy n="110" d="100"/>
        </p:scale>
        <p:origin x="1248" y="114"/>
      </p:cViewPr>
      <p:guideLst>
        <p:guide orient="horz" pos="3748"/>
        <p:guide orient="horz" pos="1026"/>
        <p:guide pos="6000"/>
        <p:guide orient="horz" pos="576"/>
        <p:guide pos="240"/>
        <p:guide orient="horz" pos="255"/>
        <p:guide orient="horz" pos="39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11" d="100"/>
          <a:sy n="111" d="100"/>
        </p:scale>
        <p:origin x="-4746" y="-7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2963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z="1000" b="1" smtClean="0"/>
              <a:t>Präsentationstitel, Datum und Autor über Ansicht -&gt; Kopf- und Fußzeile einfügen</a:t>
            </a:r>
            <a:endParaRPr lang="de-DE" sz="1000" b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0" y="9430306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r>
              <a:rPr lang="de-DE" sz="800" smtClean="0"/>
              <a:t>(c) msg DAVID GmbH, tt.mm.20jj</a:t>
            </a:r>
            <a:endParaRPr lang="de-DE" sz="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182977"/>
            <a:ext cx="6797675" cy="2572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z="1000" smtClean="0"/>
              <a:t>Author / Referent</a:t>
            </a:r>
            <a:endParaRPr lang="de-DE" sz="10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B2028-3979-6647-9A71-4C9AB7B7838A}" type="slidenum">
              <a:rPr lang="de-DE" sz="800" smtClean="0"/>
              <a:t>‹Nr.›</a:t>
            </a:fld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5847282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0-04T05:34:18.541"/>
    </inkml:context>
    <inkml:brush xml:id="br0">
      <inkml:brushProperty name="width" value="0.15875" units="cm"/>
      <inkml:brushProperty name="height" value="0.15875" units="cm"/>
      <inkml:brushProperty name="fitToCurve" value="1"/>
    </inkml:brush>
  </inkml:definitions>
  <inkml:traceGroup>
    <inkml:annotationXML>
      <emma:emma xmlns:emma="http://www.w3.org/2003/04/emma" version="1.0">
        <emma:interpretation id="{6DDB034E-CEFF-4492-93A9-146A4BDC310C}" emma:medium="tactile" emma:mode="ink">
          <msink:context xmlns:msink="http://schemas.microsoft.com/ink/2010/main" type="inkDrawing" rotatedBoundingBox="13594,4734 16362,4733 16363,4925 13595,4927" semanticType="strikethrough" shapeName="Other">
            <msink:destinationLink direction="with" ref="{7A0B0B0D-026F-44E4-B9E3-3F768013F21B}"/>
          </msink:context>
        </emma:interpretation>
      </emma:emma>
    </inkml:annotationXML>
    <inkml:trace contextRef="#ctx0" brushRef="#br0">0 198 112 0,'0'0'215'0,"0"0"-195"16,0 0 8-16,0 0 19 0,0 0-11 16,0 0-4-1,0 0-7-15,24-8-7 16,-24 8 3-16,0-4 7 0,0 4 0 15,0 0-12-15,0 0-4 16,0 0-7-16,0 0-4 16,4 0 0-16,-4-1-1 15,0-2-2-15,8 0 2 16,-4-3 0-16,4 1 0 16,5-3 0-16,-1 3-1 15,4-2 1-15,12-1-1 16,-3 1 1-16,-13-1-1 15,12 1 0-15,1 2 2 16,-9-1 0-16,4 0-1 16,-4 3-1-16,5-1 1 0,-9-3 3 15,8 7-3-15,-8-6 0 16,1 3 0-16,-1-1 0 16,12 0 0-16,-12 0-1 15,4-1 1-15,5 1 0 16,-5 0 0-16,4-1-2 15,13 5 1-15,-21-4 2 16,12 2-1-16,-12 0 0 16,13 1 0-16,-13-3 0 15,4 4-1-15,-4 0 0 16,9-1 0-16,-5 1 1 16,12-4 0-16,-3 2 1 15,-1 0-1-15,0-3 1 16,5 4-1-16,-5-1 0 0,9-2 1 15,-1 3-1-15,-8-3-2 16,-11 4 2-16,11 0-1 16,0-2 1-16,5 2 0 15,-5 0 1-15,17 0-1 16,-17-2 0-16,13 2-1 16,-9 0 1-16,9 0 0 15,-5 0 0-15,1 0-2 16,-9 0 2-16,12 0 0 15,1 0-1-15,-1 0 1 16,9 0-1-16,-8 0 1 16,-13 0 0-16,13 0 0 15,-13 0 0-15,4 0 0 0,13 0 0 16,-5 0 1-16,-7 0-2 16,3 0 2-16,-3 0-1 15,11 0 0-15,-3 0 0 16,-1 0 0-16,1 2 0 15,-1 0 1-15,9 3-2 16,-8-1 1-16,-1-1 0 16,-7 4 1-16,-5-1 1 15,0-5-2-15,5 6 0 16,-5-3 0-16,0 1 0 16,-7-1 1-16,7 2-1 15,8-1 0-15,-7-3 1 16,7 2-1-16,-7 2 0 0,-1-3-1 15,-8 3 0-15,5-1 1 16,3 1 0-16,-8-1 0 16,8 1 5-16,17-1-2 15,-17 3-2-15,1-3 2 16,-1 3 0-16,0-1-3 16,1-1 2-16,7-2-2 15,-20 1 0-15,13-2 0 16,-13 2 0-16,0-4 0 15,0 1 2-15,-8 0-1 16,9 0-1-16,-5-2-17 16,8 0-31-16,-16 0-64 0,0 0-183 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0-04T05:34:20.793"/>
    </inkml:context>
    <inkml:brush xml:id="br0">
      <inkml:brushProperty name="width" value="0.15875" units="cm"/>
      <inkml:brushProperty name="height" value="0.15875" units="cm"/>
      <inkml:brushProperty name="fitToCurve" value="1"/>
    </inkml:brush>
  </inkml:definitions>
  <inkml:traceGroup>
    <inkml:annotationXML>
      <emma:emma xmlns:emma="http://www.w3.org/2003/04/emma" version="1.0">
        <emma:interpretation id="{2013EC41-12C1-4195-8B8E-BC5E42EDA950}" emma:medium="tactile" emma:mode="ink">
          <msink:context xmlns:msink="http://schemas.microsoft.com/ink/2010/main" type="writingRegion" rotatedBoundingBox="13472,4232 23500,4519 23411,7639 13382,7352"/>
        </emma:interpretation>
      </emma:emma>
    </inkml:annotationXML>
    <inkml:traceGroup>
      <inkml:annotationXML>
        <emma:emma xmlns:emma="http://www.w3.org/2003/04/emma" version="1.0">
          <emma:interpretation id="{3A3A71C2-8383-4F16-B28F-680874758A05}" emma:medium="tactile" emma:mode="ink">
            <msink:context xmlns:msink="http://schemas.microsoft.com/ink/2010/main" type="paragraph" rotatedBoundingBox="13462,4333 23484,4504 23450,6545 13427,63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BB80522-9C82-464F-8E38-C60C8019B2BA}" emma:medium="tactile" emma:mode="ink">
              <msink:context xmlns:msink="http://schemas.microsoft.com/ink/2010/main" type="inkBullet" rotatedBoundingBox="13466,4427 13863,4439 13847,4974 13451,4963"/>
            </emma:interpretation>
          </emma:emma>
        </inkml:annotationXML>
        <inkml:trace contextRef="#ctx0" brushRef="#br0">410 8 35 0,'0'0'80'16,"0"0"-54"-16,0 0 27 16,0 0-11-16,0 0-13 15,0 0-5-15,0 0-5 16,0-3-2-16,0 3 6 15,0-1 6-15,0 1 0 16,0 0-8-16,0-3-9 16,0 3 6-16,0 0-4 15,0-1-2-15,0 1-3 16,0 0-3-16,-4 0-3 16,4 0-3-16,0 0-2 15,-9 0 0-15,9 0 2 0,-4 0 0 16,4 0 0-16,-8 0-4 15,4 0 4-15,-4 8 2 16,4-2-2-16,4 2-2 16,-8 0 2-16,-4-2 3 15,8 1-2-15,-4 3-1 16,3-2 0-16,5 1 0 16,-12-4 1-16,12 3-1 15,-12-3 0-15,12 1 1 16,-12 0-1-16,12-2 0 15,0-1 2-15,-12 3-2 0,0 1 1 16,12-2-1 0,-13 1 0-16,-7 1 0 0,12-1 1 15,-4-2-1 1,8 3 0-16,-4-3-2 0,4-3 2 16,-5 7 0-16,9-3-3 15,-12 5 3-15,8-5 1 16,-4 3 1-16,-4-1-1 15,8-2-1-15,4 1 0 16,-12 0 1-16,0-1-1 16,12 1-2-16,0-2 2 15,-13-1 0-15,13 2 0 16,0-1-2-16,-12 5 2 16,12 0-1-16,-12-1 2 0,0 0-2 15,12-3-3-15,0 3 0 16,0-3 1-16,-16 3 0 15,11-4 3-15,5 5 1 16,-8-4 1-16,4 0-2 16,-4 1 0-16,8-1 0 15,0 3 0-15,0-2 0 16,-4 1 0-16,4 0 1 16,-8 1 0-16,8-1-2 15,-4-1 1-15,4 0 0 16,-8-3 0-16,8 2-5 15,0-1-2-15,0 0-6 16,0-1 7-16,0 1 6 16,-4 2 1-16,4-6-1 15,0 5 0-15,0-1-1 0,0 0-2 16,0-1 1-16,0 1-1 16,0-2 3-16,-8-2 0 15,8 2 0-15,0-2 0 16,0 1-1-16,0-1-1 15,0 0 2-15,0 0 0 16,0 0-1-16,0 0-3 16,0 0 0-16,0 0 2 15,0 0-2-15,0 0 4 16,0 0 0-16,0 0-2 16,0 0 2-16,0 5 7 15,0-5-6-15,0 0-1 0,0 0-5 16,0 0 1-1,0 1 4-15,0-1 0 0,0 0 2 16,0 0-1-16,0 0 1 16,0 0-2-16,0 0 3 15,0 0-3-15,0 2-1 16,0 0-3-16,0 0 4 16,0-1 0-16,-4-1 0 15,4 4-1-15,0-4-2 16,0 0 1-16,0 0 2 15,0 0 0-15,0 0-1 16,0 0 1-16,0 0-4 16,0 0 2-16,0 0-45 15,0 0-115-15</inkml:trace>
        <inkml:trace contextRef="#ctx0" brushRef="#br0" timeOffset="2564.3556">40 434 50 0,'0'0'6'16,"0"0"2"-16,0 0 7 16,0 0 4-16,0 0-3 0,0 0-2 15,0 0 7-15,0 0 6 16,0 0-2-16,0 0-5 16,8 0-7-16,-8 0-5 15,0 0 0-15,0 0 5 16,0 0 1-16,0 2 5 15,0 0-6-15,0 1-1 16,0-2 0-16,0 4-6 16,0-2 0-16,0-3 2 15,0 6-5-15,0 0 5 0,0-5-6 16,0 5 3 0,4 0-3-16,-4-5 0 0,0 5 1 15,0-3-1-15,0 0-2 16,0-2-1-16,0 3-3 15,0 0 3-15,0 0 0 16,0 1 1-16,0-1 2 16,0-3 0-16,0 3-2 15,0-4 0-15,8 5-2 16,-8-2-9-16,5-3 5 16,-5 0-24-16,0 1-27 15,16-1-23-15,-16 3 21 16,0-3-8-16</inkml:trace>
      </inkml:traceGroup>
      <inkml:traceGroup>
        <inkml:annotationXML>
          <emma:emma xmlns:emma="http://www.w3.org/2003/04/emma" version="1.0">
            <emma:interpretation id="{A356F241-BFA2-4BCC-8D82-681E88694C15}" emma:medium="tactile" emma:mode="ink">
              <msink:context xmlns:msink="http://schemas.microsoft.com/ink/2010/main" type="line" rotatedBoundingBox="16912,4331 22300,4485 22278,5264 16890,5110"/>
            </emma:interpretation>
          </emma:emma>
        </inkml:annotationXML>
        <inkml:traceGroup>
          <inkml:annotationXML>
            <emma:emma xmlns:emma="http://www.w3.org/2003/04/emma" version="1.0">
              <emma:interpretation id="{F3C794EB-1D56-4CC7-80A5-B0F942A10766}" emma:medium="tactile" emma:mode="ink">
                <msink:context xmlns:msink="http://schemas.microsoft.com/ink/2010/main" type="inkWord" rotatedBoundingBox="16908,4472 18485,4517 18467,5155 16890,511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7739.276">4083 172 226 0,'0'0'18'16,"0"0"11"-16,0 0 9 15,0 0-3-15,0 0-1 16,0 0 0-16,0-4 0 0,0 4 1 16,0 0 0-16,0 0-6 15,0 0-5-15,0 0-5 16,0 0-5-16,0 0 0 16,0 0-12-16,0 0-2 15,0 2-6-15,0 7 5 16,0 8 1-16,0 5 14 15,0 3 11-15,0 5-7 16,0 4-7-16,-12 0-3 16,12 2-2-16,-20 2-2 15,11-3-2-15,5 0 1 16,-4-6-3-16,4-2 3 0,-4-1-3 16,8 0 0-16,0-3 2 15,0-4-4-15,0-4-6 16,0-4-13-16,0-2 0 15,0-3-1-15,0-2 15 16,0-1 3-16,0-1 1 16,0-2-3-16,0 0-5 15,0 0 0-15,0 0-9 16,0 0-21-16,8-5 17 16,4-14 24-16,1-1 13 15,7-1-5-15,4 1-3 16,-12 0-3-16,1 3 1 0,-1 3 0 15,-8 1-2 1,8 4 3-16,0-3 3 16,0 5 1-16,-4 0 1 0,-3 4-4 15,3 2 4-15,-4 1-1 16,-4-2-5-16,12 0 1 16,-4 2-2-16,-8 0-1 15,4 0-1-15,4 0-7 16,-4 0-1-16,12 0-1 15,-16 0 5-15,13 5 4 16,-13 5 3-16,12-3 2 16,-12 2 2-16,0 0-7 15,12 7-2-15,-12 0 2 16,0-1 3-16,0 7 5 16,0-5-3-16,0-4 3 0,0 3-7 15,0-5 3-15,0-3 0 16,0 3 1-16,0-4-3 15,0-1-2 1,0-5-15-16,0 3-28 0,0-4-63 16,0 0-54-16</inkml:trace>
          <inkml:trace contextRef="#ctx0" brushRef="#br0" timeOffset="8181.2839">4542 391 334 0,'0'0'62'16,"0"0"-45"-16,0 0 21 16,0 0-2-16,0 0 6 15,0 0 2-15,0 0-10 0,0 50 0 16,0-29-9-16,0-1-11 15,-4 4-7-15,-4-2-1 16,3 0-6-16,-3-1 4 16,4-3-1-16,-4 0-3 15,8-1-7-15,-4-6-17 16,4-1-11-16,0-3-21 16,0-5-27-16,0-2-6 15,-8 0-28-15,8 0-109 16</inkml:trace>
          <inkml:trace contextRef="#ctx0" brushRef="#br0" timeOffset="8503.3501">4554 208 387 0,'0'0'95'0,"0"0"-72"16,0 0 43-16,0 0-16 0,0 0-26 15,0 0-8 1,0-38-3-16,0 34-1 0,0 2-3 15,0 2 1-15,0-4 0 16,0 4-10-16,0 0-5 16,0 0-42-16,0 0-60 15,0-3-108-15</inkml:trace>
          <inkml:trace contextRef="#ctx0" brushRef="#br0" timeOffset="6381.8559">3454 88 311 0,'0'0'51'15,"0"0"-19"-15,0 0 18 16,0 0-14-16,0 0-24 16,0 0-12-16,12 0 3 0,-8 0 11 15,4 0 8 1,-4 0 11-16,8 0-1 0,-3 2-10 15,11 0 1-15,-20 0-7 16,24 0-6-16,-12-2-5 16,13 0-2-16,-9 0 7 15,16 0-4-15,-3 0 0 16,7-6-3-16,5-1 1 16,-17 3-2-16,-11 3 2 15,-1 1-4-15,0 0-1 16,-8 0 1-16,8 0 0 15,8 0 1-15,-3 0-1 0,7 0-5 16,4 0-18-16,-3-8-17 16,-1-1-36-16,-20 3-54 15,-4-1-262-15</inkml:trace>
          <inkml:trace contextRef="#ctx0" brushRef="#br0" timeOffset="5593.7565">3762 109 76 0,'0'0'22'15,"0"0"-3"-15,0 0 34 16,0 0-3-16,0 0-17 15,0 0-2-15,0 0-7 16,13 4 4-16,-13-4-2 16,0 0 5-16,0 1 8 15,0-1-10-15,0 2-3 16,0-2-4-16,0 0 0 16,0 2-2-16,0 0-9 0,0-1-3 15,0 3-8 1,0 5-5-16,0 1 5 0,0 6 5 15,0 14-2 1,-13 1 2-16,1 13 2 0,12 2-3 16,-12 5 2-16,12-1 2 15,-12-2-8-15,12-7 4 16,-12 3-1-16,12-9 0 16,0-6-1-16,0-3-1 15,0-7 0-15,0-6-1 16,0-8 0-16,0-1-21 15,0-4-38-15,0 0-27 16,0 0-69-16</inkml:trace>
          <inkml:trace contextRef="#ctx0" brushRef="#br0" timeOffset="9508.158">5025 338 343 0,'0'0'74'0,"0"0"-19"16,0 0 5-16,0 0 4 0,0 0-8 16,0 0-16-16,-90-2-10 15,74 2-5-15,-4 2-2 16,4 3-4-16,-5 3-9 16,5-1-2-16,4-1-8 15,0 5 0-15,0-2-1 16,-1-2 0-16,-3-1 0 15,12 1-5-15,4-1-2 16,0 1-6-16,0 1-14 16,0-1-6-16,20 2 13 15,-7 0 19-15,11 3 2 16,0-3 5-16,-12 5 2 16,5-4-5-16,3 3-1 15,-8-2-1-15,0-2 0 16,-8 3 0-16,5-6 5 0,-5 2 1 15,4 1-1-15,-8-5-1 16,4 4-3-16,-4-3 4 16,16 4-5-16,-16-1 4 15,0 1 4-15,0-2-2 16,12 0-3-16,-12 1-1 16,0 1 1-16,0 0-1 15,0-3-1-15,0-4 1 16,0 3-2-16,0-2-1 15,0 0 1-15,0-1-3 0,0 6 3 16,0-3 8-16,0-2-3 16,-12 1 4-1,-4 0-3-15,0-3-3 0,-5-1 3 16,5 0-5-16,-4 0 3 16,-5 0 2-16,9 0-4 15,-8 0 2-15,-1 0-2 16,-7-9 0-16,8 2-2 15,-1-2 2-15,1 7 3 16,4-1-5-16,16 2-2 16,-9 1-11-16,13 0-25 15,0-2-57-15,0 2-123 16</inkml:trace>
        </inkml:traceGroup>
        <inkml:traceGroup>
          <inkml:annotationXML>
            <emma:emma xmlns:emma="http://www.w3.org/2003/04/emma" version="1.0">
              <emma:interpretation id="{FA347AD0-22E7-4062-ADA5-A7B0BAB332CB}" emma:medium="tactile" emma:mode="ink">
                <msink:context xmlns:msink="http://schemas.microsoft.com/ink/2010/main" type="inkWord" rotatedBoundingBox="19350,4551 19898,4567 19881,5185 19333,516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0827.1328">5942 142 194 0,'0'0'277'0,"0"0"-237"16,0 0 34-16,0 0-19 16,0 0-17-16,0 0-4 15,0 9-3-15,0-9 13 16,0-5 0-16,0-1-20 16,0-3-21-16,0-1-3 15,0 7-18-15,0-1-55 16,12 4-23-16,-12 0-56 15,0 0-60-15</inkml:trace>
          <inkml:trace contextRef="#ctx0" brushRef="#br0" timeOffset="11914.382">6413 369 99 0,'0'0'224'16,"0"0"-184"-16,0 0 42 15,0 0-24-15,0 0-4 16,0 0-2-16,-77-13-30 16,65 13 15-16,-9 0-18 15,17 0-3-15,-8 0 8 0,0 0-6 16,0 4-7 0,12 0-11-16,-12 7-3 0,-5 0 2 15,5 2 0-15,0 0-1 16,0 0-7-16,8 0-1 15,-4-2-1-15,4-2 7 16,4-4-5-16,0-1-12 16,0 1-5-16,0-1-7 15,4 5 6-15,8-1 17 16,8 0 10-16,-4-1 2 16,13 0-1-16,-17-2 7 15,0 6-1-15,0-1-3 16,0-1-2-16,-7 0 6 15,7-1 4-15,-4 1-1 0,4-1-2 16,-8 1-2-16,4-2 4 16,-4 0-7-16,8-1 3 15,-3 1-3-15,-5 1-1 16,4-4 0-16,-4 5-3 16,4-5 0-16,-8 1 0 15,4-1 0-15,-4 1 3 16,16 1-3-16,-16-4-2 15,0 3 0-15,0 1 0 16,0-4-2-16,0 5 4 16,0-2 2-16,0 3-1 15,0-3 7-15,0 5-4 16,-16-2-1-16,12-4 6 0,-8 0-9 16,4 0 9-16,-5-2-2 15,1 0-2-15,-4-1 5 16,-4-1-3-16,-5 0 1 15,9 0-1-15,-8 0 4 16,-9 0 3-16,13 0-5 16,8-3-9-16,0-3-1 15,-1 5-8-15,1-3-15 16,12 1-21-16,-4-2-42 16,4 2-94-16,0-1-259 15</inkml:trace>
          <inkml:trace contextRef="#ctx0" brushRef="#br0" timeOffset="10348.444">5942 351 214 0,'0'0'188'16,"0"0"-162"-16,0 0 38 15,0 0 4-15,0 0-21 16,0 0-14-16,0 0-18 16,0 7-7-16,0 12-6 15,0 10 22-15,0 3 4 16,-12 6-11-16,0 1-7 16,12 4-7-16,-12-3 2 15,-1-6 0-15,13-4-5 0,0-5 4 16,-12-7-4-16,12-8-14 15,0-7-49-15,0-3-58 16,0 0-73-16</inkml:trace>
        </inkml:traceGroup>
        <inkml:traceGroup>
          <inkml:annotationXML>
            <emma:emma xmlns:emma="http://www.w3.org/2003/04/emma" version="1.0">
              <emma:interpretation id="{7E0AE385-C528-4907-94C6-C59D87D064DD}" emma:medium="tactile" emma:mode="ink">
                <msink:context xmlns:msink="http://schemas.microsoft.com/ink/2010/main" type="inkWord" rotatedBoundingBox="20732,4440 22300,4485 22280,5200 20712,5155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4842.1428">7842 74 326 0,'0'0'19'16,"0"0"45"-16,0 0 34 15,0 0-46-15,0 0-12 16,0 0 1-16,0 0-20 16,0-17 2-16,0 17-1 15,0 11-14-15,0 2-2 16,0 2 9-16,0 9 0 15,0 4-1-15,-4 3-2 16,-4 4-3-16,-5 2-1 16,9-2-1-16,4 4-3 15,-8-2-2-15,4-3-1 16,-4 0 1-16,8-1 0 16,-4 2-1-16,-4-5 0 0,8-4 0 15,0-2-1 1,0-8-2-16,0-3-1 0,0-1 2 15,0-5-13-15,0-1-12 16,0-6 4-16,0 3-13 16,0-3-15-16,8 0 6 15,-4 0 15-15,4 0 6 16,-4-3 23-16,8-13 10 16,1-3-10-16,7-7 4 15,0 1-4-15,-8-1 0 16,1 3 0-16,-1 2 0 15,0 1 0-15,0 2 2 16,0 5 0-16,-8 0-2 16,8 4 7-16,-3 3 3 0,-5 0-5 15,4 6 1-15,-8 0-5 16,0 0-1-16,4 0-26 16,4 8 26-16,4 8 6 15,-8 3 17-15,8-3-8 16,1 1 1-16,-1-2-5 15,4-2-8-15,-4 3-3 16,-12 1-1-16,0 4 1 16,0-3 8-16,0 1 1 15,0-3-1-15,0 1-5 16,0-1 0-16,0 3-1 16,0-3 1-16,0-3-1 15,0-4 0-15,0 1-2 0,0-7-16 16,0 3-30-16,0-6-18 15,0 0-47-15,0 0-76 16</inkml:trace>
          <inkml:trace contextRef="#ctx0" brushRef="#br0" timeOffset="15665.174">8430 371 188 0,'0'0'189'0,"0"0"-160"16,0 0 28-16,0 0-10 15,0 0-14-15,0 0 0 16,0 0-3-16,12-7 2 16,-12 7 8-16,0 0 3 0,0 0 4 15,0 0-36-15,-12 0-8 16,-16 4-6-16,16 5 6 15,-5 4-3-15,-3 0 10 16,8 1-6-16,-4 3 6 16,-5-1-4-16,9 5-1 15,8-3-2-15,-8-1-3 16,0-3 0-16,12-1 0 16,0-5-4-16,0 3-5 15,0-4-2-15,0-1-19 16,0 0-10-16,12-2 14 15,0-1-2-15,4-1 9 0,5-2 6 16,-9 0 7-16,4 0-4 16,-4 0-10-16,1-4 7 15,-1-9 4-15,16-5 0 16,-16-3 8-16,0-2-8 16,13 4-3-16,-25 0-1 15,12 11 13-15,-12 0 3 16,4-3-3-16,-4 0 4 15,8 1-4-15,-8-1-7 16,0 0-2-16,4 4 9 16,-4-2 0-16,0 7 0 15,0 2 0-15,0 0 4 16,0 0 4-16,0 0 7 16,0 0 21-16,-4 11-33 0,-8 6 17 15,4 1 22-15,4-1-1 16,-8 7-24-16,-1-1-4 15,13-2-6-15,0 0 2 16,-12-3-7-16,12-4-2 16,0-1-3-16,0-1-6 15,12-7-4-15,1 3-12 16,-1-5-23-16,4-3-25 16,-4 0-20-16,-4 0-117 15</inkml:trace>
          <inkml:trace contextRef="#ctx0" brushRef="#br0" timeOffset="13902.8782">7269 377 195 0,'0'0'206'16,"0"0"-182"-16,0 0 42 15,0 0-5-15,0 0-37 16,0 0 4-16,0 0 8 15,9-4-4-15,-9 4 9 16,0 0-5-16,0 0-6 16,0 0-16-16,0 0-13 15,0 0-1-15,0 0-7 16,0 4-6-16,0 5 3 0,0 4 10 16,0 3 10-1,0 7 0-15,0-1 0 0,0 3-4 16,0-2-2-16,0-3-4 15,0 6 6-15,0-5-5 16,0 2 3-16,4-5-4 16,4 1 0-16,-4-2 0 15,-4-7-14-15,8 3-4 16,-4-8-22-16,4 2-1 16,-4-3 7-16,12-3 0 15,-16-1 0-15,0 4 19 16,13-4 5-16,-13 2-4 0,0-2 3 15,0 0 4 1,0 0-15-16,12 0-8 0,-12 0 20 16,12 0 10-16,0-7 3 15,-8-4 2-15,8 3-1 16,-4 1-2-16,-4 1 1 16,9 1-2-16,-13 3 1 15,8-2 0-15,-4 1-2 16,4-1 2-16,-4 1-2 15,-4 0 0-15,8 0 1 16,-8 3-1-16,0 0 1 16,0 0 2-16,0 0 4 15,0 0-7-15,0 3-5 16,0 7 5-16,0 2 15 16,0 1-3-16,0-3-2 0,4 2-5 15,-4 0 1-15,8-5-1 16,-4 0 0-16,-4-2-5 15,8-5-4-15,-3 0-4 16,7 0-18-16,4 0 21 16,-4 0 5-16,0 0 8 15,0-5 5-15,1-8-2 16,3-1-4-16,4-7-1 16,-4-3-3-16,5 0 1 15,-9 0 0-15,0 2 0 16,0 0 1-16,-8 5 3 15,13 0-7-15,-17-2 3 0,0 11 1 16,12 0-4-16,-12-1 0 16,0 5 1-16,0 1-2 15,0-3 0-15,0 3-31 16,0 3-67-16,0 0-165 16</inkml:trace>
          <inkml:trace contextRef="#ctx0" brushRef="#br0" timeOffset="16581.5935">8609 349 489 0,'0'0'100'0,"0"0"-86"0,0 0 74 15,0 0-46-15,0 0-12 16,0 0 17-16,0-2-20 16,0 2-10-1,0 0-6-15,0 0-4 0,0 0-7 16,12 0-5-16,0 0 5 16,17 0 5-16,7 0-3 15,-3 0 2-15,3 0-4 16,-3 4-54-16,-21-4-54 15,-12 4-98-15</inkml:trace>
          <inkml:trace contextRef="#ctx0" brushRef="#br0" timeOffset="16227.1349">8731 43 454 0,'0'0'33'0,"0"0"10"15,0 0 23-15,0 0-46 16,0 0-11-16,0 0 6 16,4 0-6-16,-4 6 10 15,0 13 23-15,0 7-7 16,0 5-14-16,0 4-6 16,0 6-4-16,0 4-3 15,-12 0 2-15,-1 2 5 16,1 3-11-16,0-2 5 15,0 1-1-15,0-6-2 0,8 0 3 16,-5-5-1-16,5-6 1 16,4-6-2-16,0-2 1 15,0-10-5-15,0 4-3 16,0-10-6-16,0 1-5 16,17-5 6-16,3 5 5 15,-4-6 5-15,4-3 1 16,-3 0-6-16,7 0-9 15,5 0-48-15,-5-6-42 16,-12-4-44-16,-8 0-152 16</inkml:trace>
        </inkml:traceGroup>
      </inkml:traceGroup>
      <inkml:traceGroup>
        <inkml:annotationXML>
          <emma:emma xmlns:emma="http://www.w3.org/2003/04/emma" version="1.0">
            <emma:interpretation id="{D00C2968-ECF5-4387-AB75-14F95F5C814D}" emma:medium="tactile" emma:mode="ink">
              <msink:context xmlns:msink="http://schemas.microsoft.com/ink/2010/main" type="line" rotatedBoundingBox="17070,5439 23467,5548 23450,6545 17053,6437"/>
            </emma:interpretation>
          </emma:emma>
        </inkml:annotationXML>
        <inkml:traceGroup>
          <inkml:annotationXML>
            <emma:emma xmlns:emma="http://www.w3.org/2003/04/emma" version="1.0">
              <emma:interpretation id="{97F21740-6F9D-4A52-A3F0-59725F9E8D07}" emma:medium="tactile" emma:mode="ink">
                <msink:context xmlns:msink="http://schemas.microsoft.com/ink/2010/main" type="inkWord" rotatedBoundingBox="17067,5644 18433,5667 18423,6256 17057,6233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7929.3511">3612 1337 547 0,'0'0'37'16,"0"0"-21"-16,0 0 27 0,0 0-14 15,0 0-19-15,0 0 0 16,0 0 16-16,12 22 12 15,-12-18 2-15,8 0-4 16,5 5-11-16,-1-1-14 16,0 1-5-16,4 0-5 15,13 4 2-15,7-3-3 16,-7-7-3-16,7-3-48 16,9 0-16-16,-13 0-50 15,-20 0-72-15,-12 0-247 16</inkml:trace>
          <inkml:trace contextRef="#ctx0" brushRef="#br0" timeOffset="18334.7588">4018 1212 442 0,'0'0'159'0,"0"0"-146"16,0 0 47-16,0 0-12 0,0 0-21 16,0 0-8-16,0 18 21 15,0 2-7-15,0 6 1 16,-16 5 4-16,4 2 4 15,-9 7-11-15,5-2-14 16,4 5-8-16,-12 1-3 16,11 3 0-16,1-2-6 15,-16 0 3-15,12-6-2 16,3-4 1-16,1-9-2 16,4-8 0-16,8-1-10 15,-4-8-23-15,4-4-17 16,0-1-20-16,0-1-21 15,0-3-48-15,0 0-104 0</inkml:trace>
          <inkml:trace contextRef="#ctx0" brushRef="#br0" timeOffset="19136.5916">4327 1332 341 0,'0'0'62'15,"0"0"-19"-15,0 0 19 16,0 0-29-16,0 0-11 16,0 0 0-16,0-4-18 15,0 9 13-15,-4 8 26 16,-9 4 9-16,1 5-22 15,-12 2-6-15,-1 4-12 16,5 1-1-16,0 3-7 16,4-3-2-16,3-3-2 15,5-1 0-15,4 0-1 16,-4-2 0-16,8-5-1 0,0-1-5 16,0-3 1-16,0-3-5 15,12-1-4-15,1-5 0 16,11-5 9-16,0 0 6 15,5 0 2-15,7-11-2 16,-7-9-1-16,3-6-14 16,5-2-11-16,-5-5-11 15,-8 3-3-15,1 1 10 16,-13 3 4-16,-8 4-5 16,4 3 26-16,-8 3 5 15,0 3 4-15,0 0 0 16,-8 0-4-16,-8 4-8 15,4 0 8-15,-13-3 4 16,13 1 2-16,-16 0-6 16,11 1-1-16,5 3-5 0,0 2-25 15,12 3-62-15,0 2-157 16</inkml:trace>
          <inkml:trace contextRef="#ctx0" brushRef="#br0" timeOffset="19698.8">4668 1411 364 0,'0'0'4'0,"0"0"9"15,0 0 28-15,0 0 22 16,0 0-7-16,0 0-19 15,-37 93-4-15,25-70-5 16,12 3 3-16,-16 4-8 0,16 0-11 16,-4-3-7-16,4-3-3 15,0-5 1-15,0-1-3 16,4-7-4-16,12-3-7 16,8-6 0-16,1-2 11 15,-9 0 13-15,16 0-2 16,-3-4-2-16,3-11-7 15,1-2-2-15,3-2-6 16,-20 1-5-16,5-4-8 16,3-4 4-16,-8 0-14 0,5-5-6 15,-9 1 15 1,8 1-3-16,-20 1 4 0,0 4 17 16,0 4-2-16,0 3-16 15,0 5 9-15,0 2-46 16,0 10-27-16,0 0-150 15</inkml:trace>
        </inkml:traceGroup>
        <inkml:traceGroup>
          <inkml:annotationXML>
            <emma:emma xmlns:emma="http://www.w3.org/2003/04/emma" version="1.0">
              <emma:interpretation id="{21B87969-6DEF-41CA-A256-DCCA619AA7C4}" emma:medium="tactile" emma:mode="ink">
                <msink:context xmlns:msink="http://schemas.microsoft.com/ink/2010/main" type="inkWord" rotatedBoundingBox="19087,5584 21233,5620 21218,6507 19072,6471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21793.3825">6157 1636 275 0,'0'0'7'0,"0"0"-6"16,0 0 48-16,0 0-22 15,0 0-12-15,0 0-1 16,118-5-4-16,-106-3-7 16,12-1-1-16,-7-2 2 15,7-1-4-15,-4-1-2 16,-3 0-25-16,-9 0 8 16,-4-2-14-16,4 2 0 0,-8 2 5 15,0 3 28-15,-8 4 18 16,-4 3 20-16,-5 1 33 15,5 0-48-15,-8 0 15 16,-4 0 4-16,7 0-4 16,-7 4-1-16,12 6-14 15,-17 2 14-15,13 1-6 16,4 0-6-16,-8-3-1 16,7 3-1-16,1 0 0 15,0 2 0-15,0 0-9 16,8 2-9-16,4-1 2 15,-8 3-7-15,8-3 0 16,0 5-1-16,0-3-4 0,0 1 2 16,20-3-2-1,-8 3 5-15,4-8-4 0,-3-3-16 16,-1-2-25-16,12-6-23 16,-16 0-56-16,-4 0-99 15</inkml:trace>
          <inkml:trace contextRef="#ctx0" brushRef="#br0" timeOffset="22475.1096">6730 1518 385 0,'0'0'59'0,"0"0"3"15,0 0-9-15,0 0-13 16,0 0 7-16,0 0 3 15,-57 30-12-15,40-16-4 0,5-1 2 16,0 0-16-16,-12 2-4 16,8 0-8-16,-1-2-7 15,5 5 4-15,4-3-5 16,4-2 0-16,4 0-2 16,-8-2-2-16,8 0-1 15,0-1-22-15,0-3-24 16,8-2-17-16,4 3 8 15,4-6 10-15,13-2 12 16,-5 0 9-16,0 0-10 16,1-10 16-16,3-10-2 15,5-6-20-15,-9-5-4 0,9 3 25 16,-21 2 6-16,0 1-8 16,-12 13 26-16,0 3 5 15,0 4 47-15,0 5 14 16,0 0-1-16,-12 0 35 15,0 0-83-15,-1 1 13 16,-3 8 16-16,4 3 3 16,8 1-17-16,-4 1-15 15,4 3-9-15,-4 3-6 16,4 5 0-16,4 0-1 16,0 1-1-16,0-2 0 15,0-2 0-15,0-5 0 16,0-4-6-16,12-5-26 15,12-3-61-15,9-5-11 16,-21 0-13-16,-12 0-159 0</inkml:trace>
          <inkml:trace contextRef="#ctx0" brushRef="#br0" timeOffset="23000.6466">7079 1250 262 0,'0'0'91'0,"0"0"-81"16,0 0 30-16,0 0-17 16,0 0-13-16,0 0 15 15,0-3 18-15,0 3-10 16,0 0-8-16,0 0-3 16,0 0-5-16,0 12 21 15,0 5 12-15,0 9-12 16,-13 0-14-16,9 9-1 15,-8 4-9-15,0 5 1 0,0 2-6 16,0 1 3-16,0-8-2 16,-1 5-4-16,13-9 0 15,0 1-2-15,-12-9 1 16,12-3-1-16,0 0-4 16,0-10 1-16,0 2 0 15,0-6-1-15,0 3 0 16,0-4 0-16,0-5-3 15,0 1-17-15,0-2-14 16,12-3-24-16,1 0-29 16,15-3 0-16,-16-8-11 15,8-1-69-15</inkml:trace>
          <inkml:trace contextRef="#ctx0" brushRef="#br0" timeOffset="21133.8667">5625 1701 384 0,'0'0'43'0,"0"0"17"15,0 0 10-15,0 0-28 16,0 0-4-16,0 0-6 15,0 0-14-15,0 4-1 16,0-8 9-16,9-4-3 16,-5-6-12-16,8 1-3 0,0-4-2 15,0-1-4-15,17 5 0 16,-29 0-1-16,12 5-1 16,0 2 0-16,-12 2 1 15,0 0-2-15,12-1-1 16,-12 5 1-16,0 0-2 15,0 0-7-15,0 0 6 16,0 0-7-16,0 0 5 16,0 0 5-16,0 0 1 15,0 0 0-15,0 0 0 0,12 0-5 16,-12 0-5-16,0 0 6 16,0 0 4-16,0 0 8 15,0 9-8-15,0-4 0 16,0 8-10-16,0 0 10 15,0 7 5-15,0-1 7 16,0 3-6-16,0-2 2 16,0 1-5-16,0-3 1 15,0 0-1-15,0-1-1 16,0 1 2-16,0-2-2 16,0-7-1-16,0 0-1 15,0-4-9-15,0-1 1 16,0-4-12-16,0 0-4 15,0 0-11-15,0 0 4 16,0 0-16-16,4 0-1 0,-4-13 30 16,8-5 14-16,-3-3 3 15,7-5 1-15,-4 4 2 16,-4-3-1-16,8 4 0 16,0-1 0-16,9 0 0 15,-9 4-2-15,4-3 2 16,12 7-1-16,-15-7 3 15,-1 4 0-15,12-4-3 16,-8 6 1-16,9 2 0 16,-5 1-1-16,-4 7-22 15,-16 5-135-15,0 0-155 16</inkml:trace>
          <inkml:trace contextRef="#ctx0" brushRef="#br0" timeOffset="23546.7809">7269 1173 361 0,'0'0'123'15,"0"0"-64"-15,0 0 2 16,0 0-44-16,0 0-5 16,0 0 22-16,0 0-5 15,9 77-6-15,-9-43 1 0,-9 5 0 16,5 1-2-16,-8 6-13 16,0 2 2-16,0 0-4 15,0 0 6-15,4-4-4 16,3-3 0-16,5-5 0 15,-12-7-5-15,12-5-4 16,0-7 3-16,0-5-3 16,0 0 2-16,0-7-2 15,0 1-1-15,0-3-27 16,0-3-20-16,0 0-21 16,0 0-38-16,0 0-35 15,0 0-37-15</inkml:trace>
          <inkml:trace contextRef="#ctx0" brushRef="#br0" timeOffset="24463.4074">7777 1385 240 0,'0'0'183'0,"0"0"-166"16,0 0 12-16,0 0 14 15,0 0-13-15,0 0-8 16,0-1-7-16,0 1 6 16,0 0 18-16,0 0 2 15,0 0-7-15,0 0-15 16,0 3-9-16,-8 16 13 16,-5 6 34-16,-3 7-8 15,-8 5-19-15,-17 0 2 16,13 4-3-16,4 3 2 15,-13-2-11-15,13 3 1 0,-1 1-3 16,-15-6-7-16,15 4-3 16,1-10-4-16,8-1 0 15,-5-7-4-15,9-4 0 16,8-3 0-16,-8 3-2 16,12-6-3-16,-12 1-19 15,12-2-12-15,0-4-6 16,0-6-26-16,0-2-36 15,0-3-56-15,0 0-155 16</inkml:trace>
          <inkml:trace contextRef="#ctx0" brushRef="#br0" timeOffset="23938.8321">7424 1489 409 0,'0'0'198'16,"0"0"-189"-16,0 0 28 15,0 0 1-15,0 0-17 16,0 0-7-16,12 64-12 16,0-51 0-16,-4-1-2 15,8-3 10-15,-3 1-8 16,-1-2-2-16,16 3-22 16,-16-1-28-16,13-5-18 15,-13 2-9-15,-12-7-48 16,4 0-138-16</inkml:trace>
        </inkml:traceGroup>
        <inkml:traceGroup>
          <inkml:annotationXML>
            <emma:emma xmlns:emma="http://www.w3.org/2003/04/emma" version="1.0">
              <emma:interpretation id="{3846D948-D78E-4C26-8ACF-F3D9985DF16C}" emma:medium="tactile" emma:mode="ink">
                <msink:context xmlns:msink="http://schemas.microsoft.com/ink/2010/main" type="inkWord" rotatedBoundingBox="21800,5519 23467,5548 23454,6285 21787,6256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26939.0967">9027 1575 286 0,'0'0'74'16,"0"0"-43"-16,0 0 28 15,0 0-32-15,0 0-7 16,0 0 11-16,0 0-8 16,4 8 8-16,-4-4 2 15,0 1-2-15,-4 6-3 16,-8 0-15-16,0 2 4 16,-13 2 8-16,13 0-3 15,-16 5-3-15,11-3 0 0,5-2-10 16,0 3-6-1,0-1 4-15,0-1-7 0,4-3 0 16,8-4-1-16,0-1-7 16,0-3 3-16,0-2-10 15,0 0-19-15,12 0-11 16,8-3 40-16,-4 0 2 16,9 0 3-16,3 0-11 15,-4 0-3-15,-11-9-9 16,3-4-5-16,-4 0 7 15,0-3-4-15,0-6 1 16,9-4-11-16,-9-4 7 16,0-1-7-16,0 5-4 15,0 0 15-15,-8 8 24 0,13 1 1 16,-17 9 7-16,0 3 16 16,0 1-3-16,0 4 7 15,0 0 24-15,0 0-11 16,0 0-8-16,0 0-13 15,0 4-19-15,-17 9 2 16,13 5 17-16,-8 4 1 16,4-1-7-16,8 3-5 15,-4 0-2-15,4-2 0 16,0-1-5-16,0-5 0 16,0-3-2-16,0-4-10 15,0-9-77-15,4 0-39 16,8 0-36-16</inkml:trace>
          <inkml:trace contextRef="#ctx0" brushRef="#br0" timeOffset="27635.3859">9384 1513 333 0,'0'0'69'0,"0"0"-29"16,0 0 39-16,0 0-54 15,0 0-10-15,0 0 24 16,4 22-16-16,-4-8-2 16,0 2 1-16,0-3-11 15,-4 9-5-15,-4-6-3 16,8 3-1-16,-4-3 0 16,4-1-2-16,0-2-13 15,0-4-18-15,0-3-24 16,0-4-17-16,4-2-21 0,8 0-17 15,0 0 42-15,1 0 5 16,7-8 31-16,-4-5-6 16,4-1 13-16,-3 1 23 15,-1 0 2-15,-4 1 1 16,0 3 41-16,0 3 38 16,-12 3-7-16,0 3 7 15,0 0-13-15,0-2-13 16,0 2 6-16,0 0-16 15,0-2-20-15,0 2-7 16,0 0-9-16,0 0-8 16,0 0-4-16,0 0 0 15,0 0-11-15,0 0-4 0,0 4 6 16,0 9 13-16,0 0 29 16,0 5-1-16,0-1-10 15,0 3-2-15,0-1-4 16,0-2-7-16,0 3 1 15,0-6-2-15,0-1-2 16,0 0-2-16,0-5-5 16,0-3-28-16,0-5-26 15,0 0-71-15,0 0-119 16</inkml:trace>
          <inkml:trace contextRef="#ctx0" brushRef="#br0" timeOffset="26173.5422">8341 1447 382 0,'0'0'53'0,"0"0"11"0,0 0 21 15,0 0-29 1,0 0-20-16,0 0 3 0,0 0-11 16,12-6-13-16,-12 6-1 15,0 0 3-15,0 9-15 16,0 6 5-16,0 5 11 15,0 4-6-15,0 4 0 16,0 1-8-16,-4-3-1 16,4 0 0-16,0 0-3 15,0 0 2-15,0 0 1 16,0-6-3-16,0-2-7 16,0 1-20-16,0-6-5 15,0-2-17-15,4-6-5 16,8-1-15-16,1-4-12 15,-1 0 19-15,16 0 16 0,-16 0 23 16,0-13 16-16,1 8 7 16,-1-3 3-16,-8 4-1 15,4 1-2-15,-8 3 2 16,4 0 8-16,-4 0 13 16,0 0-5-16,0 0 13 15,0 0-7-15,0 0-5 16,0 7-1-16,0 1-3 15,0 1 1-15,0 0-5 16,0 0-2-16,8 4-1 16,-4-7-1-16,8 0-7 15,-3-5-16-15,3-1-12 16,0 0 20-16,4 0 8 16,4 0 3-16,1-9 9 0,3-8-5 15,0-1-7-15,-11-3 0 16,-1-1 0-16,4-3 1 15,-8-3 1-15,4 0-2 16,-8 1 4-16,4-2-3 16,-3 6 2-16,3 1-3 15,-4 5 0-15,4 0-2 16,-4 10-33-16,-4 1-26 16,0 6-6-16,0 0-26 15,0 0-152-15</inkml:trace>
          <inkml:trace contextRef="#ctx0" brushRef="#br0" timeOffset="28528.1485">9717 1389 433 0,'0'0'206'0,"0"0"-176"15,0 0 63-15,0 0-28 0,0 0-40 16,0 0-8-16,0 0-10 15,24 0 19 1,1 4 11-16,3 1-16 0,5-1-14 16,11 3-1-16,-7-1 4 15,3-3-10-15,5-1-54 16,-33-2-61-16,-8 0-106 16</inkml:trace>
          <inkml:trace contextRef="#ctx0" brushRef="#br0" timeOffset="28181.1291">9896 1107 480 0,'0'0'27'16,"0"0"-26"-16,0 0 29 0,0 0-26 16,0 0-2-16,0 0 17 15,0 0-1-15,12 12 11 16,-12 7 3-16,0 3 12 15,0 7-8-15,0 5-14 16,-12-1-2-16,-1 5 0 16,-15 0-7-16,16 2 3 15,-4 3-4-15,3 3-3 16,1-2 2-16,0 0 5 16,0-1-7-16,4-6 0 0,4-3-1 15,-4-4-1 1,8-7-3-16,-4-5 1 0,4 3-3 15,0-7 2 1,0-1-2-16,0-4-1 0,0-2-1 16,0-2-1-16,0-4-9 15,0-1-35-15,12 0-21 16,4 0 28-16,8 0 13 16,9-6-7-16,11-10-52 15,-31 7-73-15,-13 0-184 16</inkml:trace>
        </inkml:traceGroup>
      </inkml:traceGroup>
    </inkml:traceGroup>
    <inkml:traceGroup>
      <inkml:annotationXML>
        <emma:emma xmlns:emma="http://www.w3.org/2003/04/emma" version="1.0">
          <emma:interpretation id="{B15517E9-A0AF-4670-AFC0-BE92A957EC77}" emma:medium="tactile" emma:mode="ink">
            <msink:context xmlns:msink="http://schemas.microsoft.com/ink/2010/main" type="paragraph" rotatedBoundingBox="17181,6637 19285,6654 19278,7516 17174,749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128C033-6BD6-4CE3-8CC7-50BBB554F140}" emma:medium="tactile" emma:mode="ink">
              <msink:context xmlns:msink="http://schemas.microsoft.com/ink/2010/main" type="inkBullet" rotatedBoundingBox="17181,6704 17896,6709 17890,7449 17175,7443"/>
            </emma:interpretation>
            <emma:one-of disjunction-type="recognition" id="oneOf6">
              <emma:interpretation id="interp6" emma:lang="" emma:confidence="0">
                <emma:literal>↳</emma:literal>
              </emma:interpretation>
            </emma:one-of>
          </emma:emma>
        </inkml:annotationXML>
        <inkml:trace contextRef="#ctx0" brushRef="#br0" timeOffset="30290.1234">3726 2525 293 0,'0'0'183'16,"0"0"-125"-16,0 0 24 0,0 0-26 16,0 0-25-16,0 0-2 15,0 0-5-15,0 0-4 16,0 0 2-16,0 0-6 15,0 0-16-15,0 0-4 16,12 0 4-16,12 0 10 16,-7 6-5-16,7-3 6 15,8 6-11-15,-3-5-9 16,11 2-22-16,-3-6-35 16,-25 0-45-16,-12 0-89 15</inkml:trace>
        <inkml:trace contextRef="#ctx0" brushRef="#br0" timeOffset="29839.7574">3827 2274 376 0,'0'0'113'0,"0"0"-81"0,0 0 46 15,0 0-26-15,0 0-25 16,0 0 4-16,8-8-2 16,-8 8 0-16,0 0 4 15,0 0-1-15,0 12-26 16,0 11-2-16,-12 17 14 16,0 9 7-16,0 5-16 15,0 7-1-15,0-2-5 16,12-2-2-16,-13-5 2 15,13-3-3-15,0-8 0 16,0 2-2-16,0-6 2 16,0-5 0-16,0 0 0 15,0-6-2-15,0-5-3 0,13-3-2 16,-13-5-3-16,12-6-5 16,0 3-4-16,0-7-13 15,4-3 6-15,5 0-27 16,-9 0-11-16,4-3-20 15,0-7-57-15,-16 1-126 16</inkml:trace>
        <inkml:trace contextRef="#ctx0" brushRef="#br0" timeOffset="31176.1241">4197 2682 334 0,'0'0'121'16,"0"0"-114"-16,0 0 41 16,0 0-13-16,0 0-7 15,0 0 2-15,-17 43 1 16,9-31 0-16,-4 11-1 15,0 1 1-15,0 2-7 16,8 1-11-16,-8-1-6 16,12-4 1-16,0 2-7 0,-13-5-1 15,13-1-2 1,0-4-1-16,0-4-9 0,13 0-4 16,-1-3 3-16,-8-5 13 15,16 1 10-15,-8-3 2 16,5 0-1-16,-5 0-6 15,8 0-5-15,-4-12-5 16,13-5-11-16,-5-9-6 16,0-4-4-16,5-5-10 15,-5 4-18-15,0 0-6 16,1 1 17-16,-9-3-10 16,-4 8 6-16,-12-4 28 15,0 5 19-15,0 6 8 16,-32 1 19-16,-1 4 29 0,5 4 14 15,4 4 12-15,11 5-52 16,-11 0 19-16,12 0-13 16,0 0-17-16,-1 0-4 15,-7 0-13-15,12 0-2 16,-4 10-2-16,8-2-37 16,4 1-55-16,-8-6-70 15,8-1-145-15</inkml:trace>
      </inkml:traceGroup>
      <inkml:traceGroup>
        <inkml:annotationXML>
          <emma:emma xmlns:emma="http://www.w3.org/2003/04/emma" version="1.0">
            <emma:interpretation id="{8B7A4E0D-D15C-4E62-82E0-6D543A9FD700}" emma:medium="tactile" emma:mode="ink">
              <msink:context xmlns:msink="http://schemas.microsoft.com/ink/2010/main" type="line" rotatedBoundingBox="18483,6648 19285,6654 19278,7516 18476,7509"/>
            </emma:interpretation>
          </emma:emma>
        </inkml:annotationXML>
        <inkml:traceGroup>
          <inkml:annotationXML>
            <emma:emma xmlns:emma="http://www.w3.org/2003/04/emma" version="1.0">
              <emma:interpretation id="{45BDF115-3730-44C2-A747-D43D5B122328}" emma:medium="tactile" emma:mode="ink">
                <msink:context xmlns:msink="http://schemas.microsoft.com/ink/2010/main" type="inkWord" rotatedBoundingBox="18483,6648 18924,6652 18918,7403 18477,7399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32292.38">5244 2673 451 0,'0'0'6'15,"0"0"84"-15,0 0-22 16,0 0-10-16,0 0-9 15,0 0-9-15,-53 29 3 16,41-14-12-16,-12 0 7 16,3 4 1-16,-3 1-13 15,4-2-5-15,3 8-2 16,-3-4-10-16,8 3-8 16,8-3-1-16,4-4-1 15,-12-5-5-15,12 0-2 16,0-4-4-16,0-1-12 0,12-3-18 15,-8 2 16 1,16-3 19-16,-3-4 1 0,7 0-8 16,0 0-7-16,17-7 2 15,-17-12 12-15,1-5-5 16,-1-5-5-16,4-7 2 16,-3 0-8-16,-1-3-7 15,4-4 5-15,-3-3-11 16,-1-2 2-16,-12 0-14 15,0 2 19-15,-7 1 6 16,3 7-12-16,-4 4 31 16,-4 3 4-16,0 5 9 15,8-1-5-15,-4-3 0 16,8 0-4-16,-4 4 0 16,-4 10 0-16,-4 3 3 0,0 4 3 15,0 7 13-15,0 2 30 16,0 0-18-16,0 0-31 15,0 0 1-15,0 0-1 16,0 0 14-16,0 13-6 16,0 2 8-16,-4 9 2 15,-4 2-4-15,-4 1 3 16,0 8 1-16,0 4 3 16,-1 5 4-16,1 3-3 15,8-3-4-15,-8 2-1 0,12-6-7 16,-12-1-2-1,0 1 1-15,12-7-6 0,-13 2 2 16,13-10-2-16,-12 1-2 16,12 0-1-16,0-9 1 15,0-3-1-15,0-2-47 16,0-8-48-16,12-4-41 16,-12 0-26-16,13 0-190 15</inkml:trace>
        </inkml:traceGroup>
        <inkml:traceGroup>
          <inkml:annotationXML>
            <emma:emma xmlns:emma="http://www.w3.org/2003/04/emma" version="1.0">
              <emma:interpretation id="{F9A36153-36D5-478F-A666-6AB32E423BB9}" emma:medium="tactile" emma:mode="ink">
                <msink:context xmlns:msink="http://schemas.microsoft.com/ink/2010/main" type="inkWord" rotatedBoundingBox="18990,7148 19281,7151 19278,7516 18987,7513"/>
              </emma:interpretation>
              <emma:one-of disjunction-type="recognition" id="oneOf8">
                <emma:interpretation id="interp8" emma:lang="" emma:confidence="0">
                  <emma:literal>O</emma:literal>
                </emma:interpretation>
                <emma:interpretation id="interp9" emma:lang="" emma:confidence="0">
                  <emma:literal>0</emma:literal>
                </emma:interpretation>
                <emma:interpretation id="interp10" emma:lang="" emma:confidence="0">
                  <emma:literal>o</emma:literal>
                </emma:interpretation>
                <emma:interpretation id="interp11" emma:lang="" emma:confidence="0">
                  <emma:literal>°</emma:literal>
                </emma:interpretation>
                <emma:interpretation id="interp12" emma:lang="" emma:confidence="0">
                  <emma:literal>1</emma:literal>
                </emma:interpretation>
              </emma:one-of>
            </emma:emma>
          </inkml:annotationXML>
          <inkml:trace contextRef="#ctx0" brushRef="#br0" timeOffset="33006.3366">5650 2751 444 0,'0'0'53'0,"0"0"4"16,0 0 1-16,0 0-14 16,0 0 4-16,0 0-7 15,0 0-13-15,-4 7-7 16,-8 2-4-16,3 4 3 16,-3 4-1-16,0 3 1 15,-4 0-6-15,4 6-2 16,0 0-4-16,-1 4-5 15,1-3 2-15,12-1-5 16,0-2 2-16,0-5-4 16,0 1-7-16,0-6 0 15,0-2-3-15,12-7 3 16,13 4 2-16,-9-9-5 16,8 0 10-16,9 0-2 0,-9 0 1 15,9-9-1 1,-9-4-13-16,0-4-3 0,-7-4-13 15,-5-5-6-15,0 0 10 16,0-5 6-16,0-3-5 16,-4-1-10-16,-4-4 14 15,-4 8 2-15,0 1-10 16,0 4 25-16,0 14 7 16,-12 2 29-16,-4 7 4 15,-4 3 13-15,3 0 1 16,-7 0-30-16,0 10 7 15,12 5 6-15,-21-1-5 0,21-2-21 16,-8 1-4-16,7 0-10 16,9 0-58-16,4-11-55 15,-8 0-80-15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0-04T05:34:21.954"/>
    </inkml:context>
    <inkml:brush xml:id="br0">
      <inkml:brushProperty name="width" value="0.15875" units="cm"/>
      <inkml:brushProperty name="height" value="0.15875" units="cm"/>
      <inkml:brushProperty name="fitToCurve" value="1"/>
    </inkml:brush>
  </inkml:definitions>
  <inkml:traceGroup>
    <inkml:annotationXML>
      <emma:emma xmlns:emma="http://www.w3.org/2003/04/emma" version="1.0">
        <emma:interpretation id="{7A0B0B0D-026F-44E4-B9E3-3F768013F21B}" emma:medium="tactile" emma:mode="ink">
          <msink:context xmlns:msink="http://schemas.microsoft.com/ink/2010/main" type="inkDrawing" rotatedBoundingBox="13529,4968 14227,5333 14199,5388 13501,5022" semanticType="callout" shapeName="Other">
            <msink:sourceLink direction="with" ref="{6DDB034E-CEFF-4492-93A9-146A4BDC310C}"/>
          </msink:context>
        </emma:interpretation>
      </emma:emma>
    </inkml:annotationXML>
    <inkml:trace contextRef="#ctx0" brushRef="#br0">48 584 4 0,'0'0'199'15,"0"0"-157"-15,0 0 16 16,0 0 0-16,0 0-29 0,0 0-9 15,0 0-11-15,4-4-5 16,-4 4 0-16,8 0 2 16,-8 0-1-16,0 0-1 15,5 0 7-15,11 0 8 16,-16 0-1-16,12 0-7 16,0 0-3-16,0 0-2 15,-12 0-2-15,13 6-1 16,-1-3 2-16,0 2 2 15,4 1 0-15,-4-4-4 0,9 5 5 16,-9 0 0 0,0-1 2-16,0-2-2 0,8 2 1 15,-7-1-6-15,-1-1-2 16,0 1 3-16,0 1-4 16,0-1 4-16,0 3-3 15,-12-3 4-15,13 1-4 16,-1-2 2-16,0 3 0 15,-8-2-2-15,8 3 1 16,0-3 3-16,1 5-1 16,-1-2 4-16,-4-1-1 15,12-2-5-15,-20 3-1 16,12-1 1-16,1 0-1 16,-1-1-1-16,0 0 2 0,0 1 2 15,0 0 6 1,0-2-5-16,1 3 0 0,-1-3-2 15,-8 0-2-15,4-1 0 16,-4 3 3-16,8-2-3 16,-4 0 0-16,-4-1 0 15,4 4-1-15,13-5 0 16,-9 3 0-16,-12 1 4 16,12-1-1-16,0 1-1 15,0 0 1-15,-12-1-2 16,13-3 0-16,-1 3-1 15,-8-2 2-15,4-2-1 16,-4 2 0-16,-4-4-1 0,8 5 1 16,-4-3-1-1,-4 0-1-15,8-2-14 0,5 0-22 16,-1 0-41-16,-8 0-65 16,-4 0-239-16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0-04T05:36:50.350"/>
    </inkml:context>
    <inkml:brush xml:id="br0">
      <inkml:brushProperty name="width" value="0.15875" units="cm"/>
      <inkml:brushProperty name="height" value="0.15875" units="cm"/>
      <inkml:brushProperty name="fitToCurve" value="1"/>
    </inkml:brush>
  </inkml:definitions>
  <inkml:traceGroup>
    <inkml:annotationXML>
      <emma:emma xmlns:emma="http://www.w3.org/2003/04/emma" version="1.0">
        <emma:interpretation id="{ADCE132A-9F9A-4E72-8423-0A789ABA86CA}" emma:medium="tactile" emma:mode="ink">
          <msink:context xmlns:msink="http://schemas.microsoft.com/ink/2010/main" type="writingRegion" rotatedBoundingBox="3388,6740 8856,7288 8711,8738 3243,8191"/>
        </emma:interpretation>
      </emma:emma>
    </inkml:annotationXML>
    <inkml:traceGroup>
      <inkml:annotationXML>
        <emma:emma xmlns:emma="http://www.w3.org/2003/04/emma" version="1.0">
          <emma:interpretation id="{FD885140-4A04-4511-8D94-29C0E76D6D71}" emma:medium="tactile" emma:mode="ink">
            <msink:context xmlns:msink="http://schemas.microsoft.com/ink/2010/main" type="paragraph" rotatedBoundingBox="3388,6740 8856,7288 8711,8738 3243,81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B07855-665B-44D7-ADDF-276DBD83E71B}" emma:medium="tactile" emma:mode="ink">
              <msink:context xmlns:msink="http://schemas.microsoft.com/ink/2010/main" type="line" rotatedBoundingBox="3388,6740 8856,7288 8711,8738 3243,8191"/>
            </emma:interpretation>
          </emma:emma>
        </inkml:annotationXML>
        <inkml:traceGroup>
          <inkml:annotationXML>
            <emma:emma xmlns:emma="http://www.w3.org/2003/04/emma" version="1.0">
              <emma:interpretation id="{8A6BEFC9-FAE2-43A5-B656-6BA8FFBBE661}" emma:medium="tactile" emma:mode="ink">
                <msink:context xmlns:msink="http://schemas.microsoft.com/ink/2010/main" type="inkWord" rotatedBoundingBox="3357,7047 4504,7162 4390,8305 3243,819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324 70 94 0,'0'0'71'0,"0"0"-15"0,0 0-7 16,0 0 4-16,0 0-3 15,0 0-1-15,0 0-4 16,-12-23 3-16,12 21-1 16,0 0-3-16,0 2-6 15,0-4-8-15,-12 4-8 16,12 0-12-16,0-1-2 15,0 1 5-15,-16 0-4 0,12 0-9 16,-5 0 0-16,5 0 0 16,-4 0-5-16,4 0 3 15,-8 0-2-15,-8 14 3 16,4 11 1-16,3 2 4 16,-11 12 1-16,0 0-4 15,-1 5-1-15,-3 2 2 16,12-2 3-16,-5 3-5 15,5-3 3-15,4 2-3 16,0-2 1-16,12-1 1 16,0-2-2-16,-12-3 2 15,12 0-2-15,0 0 4 16,0 1 3-16,0 0-5 16,0-2 4-16,0 0 2 15,0-10-7-15,0-1 2 0,12-1 0 16,-12-7-2-16,12 0-2 15,0-3 1-15,4-4-8 16,5-3-2-16,-5 1 5 16,12-6 5-16,-3 1 3 15,-1-2 0-15,0-2 3 16,5 0-5-16,3 0 3 16,13-22-2-16,4-4 7 15,-13-1-6-15,1-2 0 16,-1 3-3-16,-3 1 0 15,-21 5-6-15,0-5 1 16,0 3 2-16,0-4-1 0,1-5 4 16,11-6-2-16,-20-3-9 15,8-6-5 1,0-3-14-16,0-3 2 0,-3 6-8 16,-9 3 4-16,0 3 29 15,0 9 3-15,0 1 5 16,0 4-3-16,0 4 0 15,-9-3-1-15,5 4 0 16,-8-4-1-16,0-2 0 16,0 3 2-16,0 0 1 15,-13 6-3-15,1 0 0 16,12 2 4-16,-13 2 1 16,5-1-4-16,0 0-1 0,8 6 3 15,-5 0-3-15,5 5 0 16,0 0-1-16,0 1 1 15,0 3 7-15,-13 0-4 16,13 0-3-16,0 0 0 16,0 0 0-16,-8 0-1 15,7 0 0-15,5 3-1 16,-4 7-1-16,8 2-16 16,-4 1-21-16,4 4-8 15,-4 0-36-15,8-13-57 16</inkml:trace>
          <inkml:trace contextRef="#ctx0" brushRef="#br0" timeOffset="1348.651">909-12 50 0,'0'0'156'16,"0"0"-116"-16,0 0 37 15,0 0-28-15,0 0 3 16,0 0-15-16,0 0-19 0,-12-43-8 15,12 38 0-15,0 1-3 16,0 1 5-16,0 1 6 16,0 2 16-16,0 0 2 15,0 0-4-15,0 0-16 16,0 0-14-16,-13 0-2 16,13 0 0-16,0 0-9 15,0 0 2-15,0 12-2 16,0 11 9-16,-12 10 13 15,12 7 3-15,0 8-3 16,-12 8 5-16,12 5-3 16,-12 0-5-16,12-6-4 0,-12 2 7 15,12-5-11-15,-17-4 7 16,17-5-2-16,0-5-2 16,0 1-3-16,0-4 2 15,0 0-3-15,0-1 2 16,0-1-3-16,0-5 2 15,-4-2 0-15,4-1-2 16,0-4 1-16,0-6 1 16,0-6-2-16,0-6-3 15,0 0-2-15,0-3-10 16,0 0-10-16,0 0-3 16,0 0 7-16,0 0 4 15,0 0 7-15,0-12 10 0,21-10 6 16,-9 0-6-16,0-11-4 15,12 1-1-15,1-5-14 16,-13 1 2-16,4 2 7 16,4 9 5-16,-7 2 5 15,-9 10 0-15,4 6 0 16,-4 1 0-16,4 2 1 16,-4-5-2-16,12 5 1 15,-4 1 0-15,-12 1-13 16,13 2 13-16,-1 0 1 15,0 0-1-15,0 0-2 16,0 0 2-16,1 2-5 0,-13 14 5 16,12 1 1-1,-8 1 6-15,4 3 3 0,-4 1 4 16,-4-1-3-16,8 4 2 16,-8 1 1-16,0-2 4 15,0 0-8-15,0-5 1 16,0 3-1-16,0-6-9 15,0 1 3-15,0 0 3 16,0-6-5-16,0-4 1 16,0 2-2-16,0 0-1 15,-8-1-6-15,8 1-33 16,-4-5-32-16,-4-4-70 16,8 0-148-16</inkml:trace>
        </inkml:traceGroup>
        <inkml:traceGroup>
          <inkml:annotationXML>
            <emma:emma xmlns:emma="http://www.w3.org/2003/04/emma" version="1.0">
              <emma:interpretation id="{FFCB277A-71AA-4B59-AF11-49DDC9240A5A}" emma:medium="tactile" emma:mode="ink">
                <msink:context xmlns:msink="http://schemas.microsoft.com/ink/2010/main" type="inkWord" rotatedBoundingBox="5067,7592 5885,7673 5831,8205 5013,8124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392.8432">1790 394 380 0,'0'0'47'16,"0"0"-23"-16,0 0 23 0,0 0-3 15,0 0-37-15,0 0-1 16,0 0 21-16,0 86 16 16,0-56-6-16,-13 5-13 15,13 4 0-15,0 0-4 16,-12 0-1-16,12-4-8 16,0 0-4-16,0-5-2 15,0-6-4-15,0-2 0 16,0-6-1-16,0-5 0 15,0-1 0-15,0-6-3 16,0-2 3-16,0-2 0 16,0 0-1-16,0 0-13 15,0 0-22-15,0 0-6 16,0 0 1-16,12-12 25 16,13-10 12-16,-1-4 1 0,-8 0-20 15,9 1 11 1,-1 3 10-16,4 1 0 0,-15 4 2 15,11 3 1-15,-12-3 2 16,0 9-3-16,13-6 3 16,-13 6-2-16,-8 0 1 15,4 8 3-15,-4 0-2 16,-4 0-1-16,0 0-4 16,0 0-4-16,8 0 6 15,-8 16 22-15,12-2 0 16,-8 2-15-16,5-2 0 15,-5 4-5-15,4-1 3 16,-4 4-2-16,-4 1 12 16,0-2 2-16,0-1-9 15,0 1-2-15,0-5-4 0,0 1-1 16,0 1-1-16,0 0 0 16,0-3 7-16,0 3-7 15,-4-4-27-15,-4 4-58 16,8-16-32-16,0-1-67 15</inkml:trace>
          <inkml:trace contextRef="#ctx0" brushRef="#br0" timeOffset="3076.9924">2378 523 162 0,'0'0'230'0,"0"0"-215"15,0 0 19-15,0 0 9 16,0 0-17-16,0 0-24 16,8 35 27-16,-20-10 14 15,0 3 7-15,0 5-11 16,0 2-11-16,-1 0 3 16,-11 0-14-16,12 4-2 15,12-1-3-15,-20-3-1 16,11-5-1-16,9 0 1 15,0-12-9-15,0-2-2 16,0-2-6-16,29-5-3 16,-5-5 4-16,-12-1 5 15,13-3 5-15,-1 0 3 16,0 0-4-16,-7 0 1 16,3 0-3-16,-4-3 0 0,13-10-2 15,-17-4-5-15,12-5-7 16,-12-8-30-16,13-5-8 15,-13-4 12-15,-8-1 11 16,8-3 6-16,-12 1-3 16,8 7-2-16,-8 5 26 15,0 8 0-15,0 5 2 16,0 3 2-16,-8 1-4 16,-4 1 6-16,-4 3 0 15,3 4 16-15,-11 5-2 16,12 0 7-16,-12 0-12 15,-9 0-1-15,13 1-3 16,8 7-6-16,8-3-5 16,-5-5-6-16,9 4-57 0,0-4-97 15,0 0-281-15</inkml:trace>
        </inkml:traceGroup>
        <inkml:traceGroup>
          <inkml:annotationXML>
            <emma:emma xmlns:emma="http://www.w3.org/2003/04/emma" version="1.0">
              <emma:interpretation id="{E8A50652-A36A-4D74-861E-CA19EE5A4D7E}" emma:medium="tactile" emma:mode="ink">
                <msink:context xmlns:msink="http://schemas.microsoft.com/ink/2010/main" type="inkWord" rotatedBoundingBox="6197,7022 6323,7034 6188,8379 6063,8366"/>
              </emma:interpretation>
              <emma:one-of disjunction-type="recognition" id="oneOf2">
                <emma:interpretation id="interp2" emma:lang="" emma:confidence="0">
                  <emma:literal>!</emma:literal>
                </emma:interpretation>
                <emma:interpretation id="interp3" emma:lang="" emma:confidence="0">
                  <emma:literal>?</emma:literal>
                </emma:interpretation>
                <emma:interpretation id="interp4" emma:lang="" emma:confidence="0">
                  <emma:literal>Y</emma:literal>
                </emma:interpretation>
                <emma:interpretation id="interp5" emma:lang="" emma:confidence="0">
                  <emma:literal>I,</emma:literal>
                </emma:interpretation>
                <emma:interpretation id="interp6" emma:lang="" emma:confidence="0">
                  <emma:literal>1,</emma:literal>
                </emma:interpretation>
              </emma:one-of>
            </emma:emma>
          </inkml:annotationXML>
          <inkml:trace contextRef="#ctx0" brushRef="#br0" timeOffset="5207.4996">2861 1054 234 0,'0'0'46'0,"0"0"10"16,0 0-23-16,0 0-18 16,0 0-12-16,0 0 7 15,0 0 5-15,0 5 15 16,0-3 4-16,0 2-4 16,0-4-14-16,0 4-6 15,12-4-6-15,-12 3-3 16,0 2 1-16,0-1 2 0,0 5 4 15,0 3 4 1,0-2 3-16,0 2-2 0,0-3-7 16,0 0-3-16,0 0 1 15,0-1-2-15,-12 1 8 16,0-5 0-16,12-4-2 16,-12 0 3-16,-4 0-11 15,3-13-36-15,9-4-1 16,-4 3 37-16,8 1 5 15,0 1 2-15,0-1-1 16,0 4-5-16,0 0-1 16,8 2 0-16,5 1 1 15,7 2 0-15,-8 4-1 16,-12 0 0-16,12 0 2 16,-12 0-2-16,12 10 16 0,-12 6-2 15,0-3-1 1,0 0-4-16,0 0 1 0,0-4-5 15,0 3 2-15,0-8 0 16,-12 5 1-16,0-9-8 16,12 0-19-16,-12 0-33 15,12 0-49-15,0-12-79 16</inkml:trace>
          <inkml:trace contextRef="#ctx0" brushRef="#br0" timeOffset="4424.7632">3040-99 210 0,'0'0'114'0,"0"0"-71"0,0 0 9 15,0 0 19 1,0 0-22-16,0 0-18 0,0 0 16 16,0-65 5-16,0 65-14 15,0 0 8-15,0 0-5 16,0 0-12-16,0 0-6 16,0 0-12-16,-12 0-11 15,12 0-2-15,-13 21-6 16,-3 10 8-16,0 14 7 15,-4 7 1-15,3 14 6 16,-3 6 2-16,4 0-1 16,4 0-5-16,0-10-1 15,12 2 0-15,-13-11-9 16,13-2 9-16,-12-6-7 16,12-8-1-16,0-5 3 0,0-7-4 15,0-4 0-15,0-5-1 16,0-5-10-16,0-2-51 15,0-7-39-15,0-2-20 16,0 0-89-16,0 0-235 16</inkml:trace>
        </inkml:traceGroup>
        <inkml:traceGroup>
          <inkml:annotationXML>
            <emma:emma xmlns:emma="http://www.w3.org/2003/04/emma" version="1.0">
              <emma:interpretation id="{0F424007-4FDB-4224-A53F-A645D7162891}" emma:medium="tactile" emma:mode="ink">
                <msink:context xmlns:msink="http://schemas.microsoft.com/ink/2010/main" type="inkWord" rotatedBoundingBox="6695,7612 8803,7822 8729,8555 6622,8344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-32764.9101">3397 632 412 0,'12'0'65'16,"-12"0"-61"-16,0 0 23 16,0 0 22-16,0 0-18 15,0 0-16-15,12 0-4 16,-12 0 2-16,0 0 7 15,0 0 1-15,0 0-2 0,0 0-15 16,0 0-2-16,0 0-4 16,12 0-1-16,1 0 3 15,-1 0 4-15,0 0 0 16,4-1-4-16,9-3 1 16,-5-1 0-16,12 1 3 15,-7 0-2-15,-1 1-1 16,0 3 3-16,-11 0-4 15,3-2 5-15,4-1-5 16,-4 3 2-16,9 0 3 0,3 0-2 16,-3-2-3-1,11 2 6-15,-20 0-2 16,17 0-2-16,-9 0 4 0,9 0-5 16,-9 0 4-1,0 0-2-15,1 0-2 0,-9 0 4 16,16 0 1-16,-7 0-2 15,7 2 2-15,-7 3-4 16,11-2 2-16,-12 1-1 16,-11 0-1-16,11 1 2 15,-8-1-3-15,4-1 0 16,1 4-1-16,3-3 2 16,-12 0 3-16,0 4-4 15,13-3 2-15,-9 3 1 16,8-3 0-16,1 4 1 0,-1-4 0 15,5 1 0-15,-5 0-2 16,-12-1-2-16,12-1 4 16,-11 0-1-16,-1 5-3 15,4-5 0-15,4 4 2 16,-3 0-2-16,3-2 5 16,12 3-5-16,-19-5 4 15,11 3-1-15,0-1-3 16,1 3 0-16,-9-2 0 15,8 1-1-15,-4-3 1 0,1 3-1 16,3-3 0 0,0 4 0-16,-11-5 0 15,11 5 4-15,-8-3 1 16,5 0-4-16,-5 1 1 16,4-1-2-16,0-1 0 0,-7 0 0 15,-1 0 1-15,12 3 1 16,-12 0 0-16,13-3 2 15,-9 4-1-15,4-5-3 16,-4 0 1-16,9 4 3 16,3 2-3-16,-4-2 3 15,1-1-4-15,-1-2 0 16,-12 3 1-16,5-2-1 16,-5 1 2-16,8-1-3 15,-8 1 4-15,4-1-3 0,1 3 0 16,7-2 0-16,-12-1 1 15,0-3 0-15,1 3 0 16,-1-2 1-16,-8-1-2 16,4-3 2-16,-8 0 1 15,4 0-3-15,-4 0-1 16,0 0-56-16,0 0-36 16,0 0-68-16,0 0-433 15</inkml:trace>
          <inkml:trace contextRef="#ctx0" brushRef="#br0" timeOffset="-31604.285">5333 662 298 0,'0'0'25'0,"0"0"-2"15,0 0 24-15,0 0-18 16,0 0 6-16,0 0-11 0,0 0 7 16,0-48 15-1,0 45-2-15,-4 3 8 16,4-2-6-16,-8-1-5 16,4 1-6-16,4 2 1 0,0 0-8 15,-8 0-1-15,8 0-8 16,0 0-7-16,0 0-7 15,0 0-5-15,0 0-4 16,0 0-4-16,0 0-8 16,0 0 1-16,0 5 7 15,0 9 8-15,8 4 5 16,-4 1 2-16,8 3 5 16,-4 2-11-16,-4-3 1 15,4 5 2-15,13-4-3 0,-21 0-1 16,12-2 2-16,-12 2-1 15,12-3 2-15,0-3 0 16,-12 5-2-16,12-3 0 16,-12-1 0-16,13 3-1 15,-13-1-2-15,0 1 1 16,12-2 1-16,-12 1 3 16,0-3-3-16,0 1 1 15,0 1-4-15,0-1 6 16,0 0-3-16,0 0 4 15,0-4-4-15,4-4 0 16,-4 0-1-16,8-1 1 16,-4-7-4-16,-4 3 2 15,0-1 1-15,8-1 2 16,-8-2 1-16,0 0 1 0,0 0 0 16,0 0 2-16,0 0 0 15,0 0 1-15,0 0 3 16,0 0-1-16,0 0-2 15,0 0 4-15,0 0 10 16,0 0-1-16,-12 2-10 16,0 0-8-16,0 2-2 15,-13 1 2-15,1-1 2 16,-9 4-1-16,9-3-1 16,-8 2 0-16,3-1-1 15,5 4 1-15,-13-3-1 16,13 2-2-16,-4-2 2 0,11-1 0 15,-3 1 2 1,4-1-3-16,4-3 1 0,-1 1 0 16,1-2 5-16,0-2-5 15,0 4-4-15,-12-4-6 16,-5 4-13-16,5 1-8 16,-1-2 6-16,9 1 3 15,4-2 0-15,12-2-10 16,0 0-36-16,0 0-94 15,0 0-207-15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0-04T05:39:17.425"/>
    </inkml:context>
    <inkml:brush xml:id="br0">
      <inkml:brushProperty name="width" value="0.15875" units="cm"/>
      <inkml:brushProperty name="height" value="0.15875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261F5E75-1169-4149-8D8F-71432766193C}" emma:medium="tactile" emma:mode="ink">
          <msink:context xmlns:msink="http://schemas.microsoft.com/ink/2010/main" type="writingRegion" rotatedBoundingBox="3139,13878 23048,14187 23027,15531 3118,15221"/>
        </emma:interpretation>
      </emma:emma>
    </inkml:annotationXML>
    <inkml:traceGroup>
      <inkml:annotationXML>
        <emma:emma xmlns:emma="http://www.w3.org/2003/04/emma" version="1.0">
          <emma:interpretation id="{8ECB5804-21CE-40F5-8219-FDDAE5E98F8A}" emma:medium="tactile" emma:mode="ink">
            <msink:context xmlns:msink="http://schemas.microsoft.com/ink/2010/main" type="paragraph" rotatedBoundingBox="3139,13878 23048,14187 23027,15531 3118,152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4F7CE34-CBA5-43EE-922A-AFFE571E40DB}" emma:medium="tactile" emma:mode="ink">
              <msink:context xmlns:msink="http://schemas.microsoft.com/ink/2010/main" type="line" rotatedBoundingBox="3139,13878 23048,14187 23027,15531 3118,15221"/>
            </emma:interpretation>
          </emma:emma>
        </inkml:annotationXML>
        <inkml:traceGroup>
          <inkml:annotationXML>
            <emma:emma xmlns:emma="http://www.w3.org/2003/04/emma" version="1.0">
              <emma:interpretation id="{C6735247-B8F7-469B-92EB-C207CB939FB4}" emma:medium="tactile" emma:mode="ink">
                <msink:context xmlns:msink="http://schemas.microsoft.com/ink/2010/main" type="inkWord" rotatedBoundingBox="3139,13878 6090,13924 6071,15161 3120,1511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12 37 136 0,'0'0'241'16,"0"0"-221"-16,0 0 40 0,0 0 0 16,0 0-26-16,0 0-9 15,0 0-8-15,-4 0-5 16,4 0 3-16,0-4 6 15,0 4-4-15,0 0-9 16,0 0-3-16,0 0-5 16,12 0 4-16,4 0 6 15,8 0-2-15,5 0 10 16,7 7-8-16,1 5 2 16,-9 1-4-16,17 0-5 15,-1 4-2-15,-7-4-1 16,0 3 2-16,-1-3 0 15,1 0-1-15,-5 0 1 16,5 2-2-16,-13 1 0 16,0 2-3-16,1 4 3 15,-9-5 3-15,4 5 2 0,0 0 0 16,-7-1-4-16,11 5 0 16,-24-4-1-16,12-1 0 15,0 2 3-15,-12 3-2 16,13-5 1-16,-13 1-1 15,0-4 1-15,0 3-2 16,0-4 3-16,0-4-2 16,0 1 3-16,0-6-2 15,0 5-2-15,-13-4 1 16,-11 4 10-16,0-4-8 16,-9 3-3-16,1-7-7 15,3 4 1-15,5-9 4 16,-13 8-4-16,13-6 5 0,-8 1-5 15,7 0 6-15,1-3 5 16,0 0-5-16,-1 0 0 16,13 0 0-16,-12 0-8 15,11 0 6-15,1 0 3 16,0 0-2-16,-16 0 2 16,24 0-1-16,-9 0 0 15,1 0-3-15,0 0-8 16,0 0 4-16,0 0-10 15,-13 0 0-15,13 0-7 16,0 0 10-16,0 0 4 0,12 0-5 16,0 0-29-1,0 0-102-15,12 0-305 0</inkml:trace>
          <inkml:trace contextRef="#ctx0" brushRef="#br0" timeOffset="-1335.6237">44 0 250 0,'0'0'77'0,"0"0"-69"0,0 0 32 16,0 0 0-16,0 0-17 15,0 0-7-15,0 0-6 16,0 0-5-16,0 0 5 16,0 0 13-16,0 0 6 15,0 3-5-15,0 1 0 16,0 6-1-16,0-1-1 15,0 8 2-15,0 5-5 16,0-1-3-16,0 11 7 0,0 0-13 16,0 12 3-1,0 9 1-15,0 9 2 0,0 6-2 16,0 2-4-16,0 3-4 16,0-7 2-16,-8-1-5 15,8-5 1-15,0-8-1 16,0 0 0-16,0-8 1 15,0-1-3-15,0-2 1 16,0 2-2-16,-4-4 2 16,-4 0-2-16,4 0 4 15,-4 0-4-15,4-10 0 16,4-2-7-16,-9-9-35 0,9-9-30 16,0-9-75-1,0 0-164-15</inkml:trace>
          <inkml:trace contextRef="#ctx0" brushRef="#br0" timeOffset="1441.5958">815 7 282 0,'0'0'125'0,"0"0"-108"15,0 0 41-15,0 0-11 16,0 0-30-16,0 0-1 15,0 0-12-15,12-7 0 16,-12 7 8-16,0 0 11 16,0 0-3-16,0 0 1 15,0 13 5-15,0 4-10 16,0 5-1-16,0 4 2 16,0 4 1-16,0 5-9 15,0 4 4-15,0 7 4 16,0 8 0-16,0 6-7 0,0 6-1 15,0 3 2-15,0-4-5 16,0 4 2-16,-12-8-5 16,12-4 3-16,0-5-3 15,-12-3 1-15,12-7-3 16,0-6 0-16,0-7 0 16,0-6-1-16,0-3 0 15,0-5-6-15,0-4 5 16,0-5-1-16,0-3 0 15,0-3-16-15,0 0-19 16,12 0-17-16,-12 0 29 16,12-8 25-16,-12-13 4 0,13-5-1 15,-1 0-3-15,-12 0-6 16,12-6-3-16,0 6 4 16,0-4 3-16,1 4-4 15,-9 4 6-15,8 2 0 16,0 5-1-16,0 2 0 15,0 2 1-15,-4 5 0 16,-4 2-2-16,13 4-10 16,-17 0-6-16,0 0-1 15,12 4 9-15,0 9 10 16,0 4 0-16,-12-4 12 16,12 6-4-16,1-3-3 15,-1 1 1-15,0-3-3 0,-12 7-2 16,12-2 2-16,-12 7 4 15,0-4 0-15,0 5 1 16,0-2 1-16,0-1 0 16,0-2-2-16,0-3-3 15,0-3-1-15,0-2 1 16,0-5-2-16,0-2-2 16,0-1 0-16,0 1-1 15,0-5-35-15,0 2-54 16,0-4-66-16,0 0-142 15</inkml:trace>
          <inkml:trace contextRef="#ctx0" brushRef="#br0" timeOffset="2354.7171">1651 593 204 0,'0'0'205'0,"0"0"-186"16,0 0 71-16,0 0-31 15,0 0-29-15,0 0 2 16,-60 13-1-16,35 0-5 16,13 9 10-16,-12-1-3 0,-5 1 0 15,5 4-7-15,0 0-16 16,7 3 0-16,5 3-6 16,-12 3 0-16,12 0 0 15,-1 2-4-15,1 2 0 16,0-4 0-16,12-5 0 15,0 4-1-15,0-12-2 16,0 1 2-16,0-7-7 16,12-7 2-16,0-1-6 15,13-8 4-15,-1 0 6 16,0 0 2-16,5-21 9 16,24-8-9-16,-17-6-4 15,1-4-16-15,-1-5-1 16,-7-4-7-16,-5 5-7 0,4 4 16 15,-15 4 0-15,-1 10 6 16,-12 2 8-16,0 7 5 16,0 3 7-16,0 4-1 15,0 5 3-15,0-4 9 16,0 6-3-16,0 2-4 16,0 0 10-16,0 0-9 15,0 0-8-15,0 0 4 16,-12 0-8-16,12 0-1 15,0 0-13-15,-13 14 7 16,13 4 7-16,-12 2 7 16,-4 3-5-16,12 6 2 15,4-3-1-15,-8 2 7 0,4 1 4 16,4-3-4 0,0 4 2-16,0-8-7 0,0 0 7 15,0-5-10-15,0-4-2 16,12-4-1-16,8-1-6 15,-8-7-2-15,13-1-37 16,11 0-46-16,-24 0-42 16,1-9-294-16</inkml:trace>
          <inkml:trace contextRef="#ctx0" brushRef="#br0" timeOffset="3301.006">2317 602 420 0,'0'0'28'0,"0"0"-2"0,0 0 47 16,0 0-22-16,0 0-10 15,0 0-20-15,0 0-12 16,-36-9-6-16,11 17 23 16,5 2-3-16,8 2-4 15,-9 1-8-15,9 0-5 16,8-5-5-16,-8 6-1 16,4-1 0-16,8 0 0 15,-4 4-3-15,4-4-3 16,0 5 6-16,0-1-11 15,0-5 4-15,12 7-2 16,4-6 4-16,9 3 1 0,-5-3 2 16,12 0 2-1,-19 0 14-15,11 0-6 0,-12-4 2 16,0 4 5-16,-12-4-5 16,12 3 3-16,-7 1-3 15,3-4-4-15,-4 0 1 16,4-1-4-16,-8 1-1 15,4 0-1-15,-4-2-1 16,8 3 0-16,-8-1 2 16,4-1 1-16,-4 5 2 15,0-5-5-15,0 1 3 16,0 5-1-16,0-2-2 0,-4-2 2 16,-8 3 8-1,0-4-6-15,-13 2-3 0,13-2 0 16,-12-3 0-16,-1 1-1 15,-7-2 0-15,-1-1 0 16,5 0 1-16,4 0 0 16,-1-4-1-16,13 0-3 15,-12 0-4-15,12-4-5 16,-1-13-41-16,-3-9-37 16,4-6 2-16,8 3-6 15,-4-1-19-15,8 26-22 16</inkml:trace>
          <inkml:trace contextRef="#ctx0" brushRef="#br0" timeOffset="4133.2473">2650 745 98 0,'0'0'378'16,"0"0"-364"-16,0 0-1 16,0 0 29-16,0 0 9 15,0 0 8-15,49 0-33 16,-37 0-9-16,-12 0 0 15,12 0-6-15,0 0-4 0,0 0 1 16,5 0-3 0,11 0 0-16,-4 0 1 0,1-9-4 15,-1 0 3-15,-12 1-5 16,5-5-11-16,-5 4-5 16,0-4-7-16,0 0 6 15,0 4 0-15,-4-4 6 16,-8 5 7-16,0-6-2 15,0 1 6-15,0 1 7 16,0 3-6-16,-8 0-1 16,-4 5 0-16,0-1 16 15,0 1 15-15,0 0-20 16,-5 4 6-16,5 0 7 0,-12 0-7 16,-1 0-4-1,1 0 5-15,4 0-10 0,-1 4 3 16,5 5 1-16,-4 4-1 15,4 5-3-15,3-2-3 16,-11 6 10-16,12 0 1 16,-12 4-3-16,11 4-4 15,-7 1 2-15,12 4-2 16,-4 7 2-16,8 0 3 16,4 3 4-16,0-2-1 15,0 0-1-15,0-3 0 16,0-7-3-16,12-5-7 15,4-4-4-15,13-11-2 16,7-4 0-16,13-9-6 16,12 0 5-16,8-9-71 0,-45-8-117 15,-12 4-206-15</inkml:trace>
        </inkml:traceGroup>
        <inkml:traceGroup>
          <inkml:annotationXML>
            <emma:emma xmlns:emma="http://www.w3.org/2003/04/emma" version="1.0">
              <emma:interpretation id="{118FABC0-AC20-4324-84E5-24C4FA20D420}" emma:medium="tactile" emma:mode="ink">
                <msink:context xmlns:msink="http://schemas.microsoft.com/ink/2010/main" type="inkWord" rotatedBoundingBox="7053,14250 7591,14259 7579,15064 7041,1505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5587.4092">3912 1042 359 0,'0'0'66'0,"0"0"-52"16,0 0 29-16,0 0-2 16,0 0 1-16,0 0-4 15,90-42-21-15,-66 20 4 16,0-8 3-16,5-1-3 15,-5-6-3-15,13-2-5 0,-13-1-4 16,4-3-2 0,5 0-2-16,-1 3 1 15,5-7-4-15,-13 7 2 0,1 1-2 16,-1 0 2-16,-8 10-4 16,4-1 0-16,1 8 1 15,-9 5 1-15,-12 4-1 16,12 3 2-16,-12 2 4 15,0 4 2-15,12 0-5 16,-12-1 0-16,0 5-1 16,0 0 3-16,0 0 5 15,0 0 10-15,0 0 6 16,0 0-3-16,0 18-15 16,0 8 0-16,-12 11 3 15,0-1 5-15,0 2 2 0,-4 2 0 16,3-1-1-16,9 8-6 15,-4-7-2-15,4 7-4 16,-8 1 3-16,12 0-2 16,-8-3-4-16,4 0 1 15,-4-2-2-15,4-8-1 16,4-4-1-16,0-5 0 16,-9-2 1-16,9-2-2 15,0-5-8-15,0-3-29 16,0 4-18-16,0-10-22 0,0 4-13 15,0-12-50 1,0 0-89-16</inkml:trace>
        </inkml:traceGroup>
        <inkml:traceGroup>
          <inkml:annotationXML>
            <emma:emma xmlns:emma="http://www.w3.org/2003/04/emma" version="1.0">
              <emma:interpretation id="{0AC1A224-703B-4D16-A0B1-BFEF14763B33}" emma:medium="tactile" emma:mode="ink">
                <msink:context xmlns:msink="http://schemas.microsoft.com/ink/2010/main" type="inkWord" rotatedBoundingBox="8237,14445 8295,14446 8286,15020 8228,15019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7042.7993">5122 981 149 0,'0'0'34'16,"0"0"-21"-16,0 0 31 15,0 0-21-15,0 0 3 16,0 0 3-16,12 26 3 15,-12-20-1-15,16-2-10 0,-16 5 16 16,0 0 2 0,0-2-7-16,0 3-10 15,0 2-9-15,0-2-1 0,0 3-5 16,0-6-1-16,0 2 5 16,0 0-3-16,0-5-6 15,0 2 6-15,0-3-8 16,0 1 2-16,0-4 0 15,-16 0-2-15,4 0-1 16,8 0-15-16,-8 0-26 16,12 0 19-16,-8-9-27 15,8 1 28-15,0 3 11 16,0-3 9-16,0 3 2 16,0 1 0-16,8 1 1 15,-4-3 0-15,8 2 0 0,-4 4 0 16,-8 0-1-16,4 0-4 15,-4 0-8-15,0 0 8 16,0 0 4-16,0 4 8 16,0 2 1-16,0 1 0 15,0-2 2-15,0-1-7 16,-4 2-4-16,-8-3 0 16,4 1-24-16,4-4-39 15,4 0-105-15</inkml:trace>
          <inkml:trace contextRef="#ctx0" brushRef="#br0" timeOffset="6368.4056">5122 593 127 0,'0'0'458'0,"0"0"-448"16,0 0 46-16,0 0-10 15,0 0-33-15,0 0-12 16,0 0 1-16,28-38 4 15,-15 38-4-15,-13 0 7 16,0 0-3-16,0 0-6 16,0 0-9-16,0 0-8 15,0 8 6-15,0 4 11 16,0 3 13-16,0 1-3 16,0-3 0-16,0 0-2 15,0-4-2-15,0-5-3 16,0 0 0-16,0-4-3 0,0 0-10 15,0 0-7 1,0 0-32-16,0-8-49 0,-13-6-6 16,13 6-52-16,0 3-150 15</inkml:trace>
        </inkml:traceGroup>
        <inkml:traceGroup>
          <inkml:annotationXML>
            <emma:emma xmlns:emma="http://www.w3.org/2003/04/emma" version="1.0">
              <emma:interpretation id="{71CC243E-4728-4318-98E2-0482259C2EA9}" emma:medium="tactile" emma:mode="ink">
                <msink:context xmlns:msink="http://schemas.microsoft.com/ink/2010/main" type="inkWord" rotatedBoundingBox="9377,14127 12787,14180 12769,15323 9359,15270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0531.1268">6307 252 240 0,'0'0'74'0,"0"0"-38"15,0 0 13-15,0 0-12 16,0 0-5-16,0 0 1 15,0-10 2-15,0 10 0 16,0 0-9-16,12 0-10 0,-12-3-8 16,0 3-3-16,0 0 1 15,0 0-5-15,13 0 4 16,-9 0 11-16,16 0 7 16,-4 0-2-16,8 0 0 15,5 3 3-15,-5 3-7 16,13 4-5-16,-13 0-8 15,-8 6-3-15,9 0 5 16,-5 4-6-16,-4 6 2 16,13 1 5-16,-17 3 6 15,0 5-5-15,12 4 3 0,-11 0-3 16,-13 0-7 0,4-4 3-16,4 3-1 0,-8-2 1 15,0-3 1-15,0 2-2 16,0-5 1-16,0 1-3 15,0-2-1-15,0 3 6 16,-8-3-3-16,4 1-3 16,-9-8 4-16,1-1 0 15,0-3-4-15,0-1 0 16,0-1-12-16,-17-1-6 16,13-6 3-16,-4 2 6 15,3-5 1-15,-7 3 4 16,0 1 2-16,-13 0-9 15,13 3-5-15,-9 0 14 0,9-4-2 16,12 1-1 0,0-3 4-16,0-3-18 0,12-4-19 15,0 0-4-15,0 0 2 16,0 0-9-16,0 0-65 16,0 0-124-16</inkml:trace>
          <inkml:trace contextRef="#ctx0" brushRef="#br0" timeOffset="24367.4505">6944 930 139 0,'0'0'61'15,"0"0"-29"-15,0 0 37 16,0 0-27-16,0 0-13 15,0 0 1-15,0 0-3 16,17 0 1-16,-17 0 4 16,0 0-10-16,0 0 8 15,0 0-7-15,0 0-3 16,0 0-3-16,0 0-6 0,0-4-2 16,0 4-2-16,0 0-3 15,0 0 4-15,0 0-8 16,0-4-5-16,0-1 5 15,0 1 0-15,0-4 4 16,12-1 0-16,-12 0-4 16,12-1-1-16,-12 3 1 15,12-6-2-15,0 4 2 16,1 0 1-16,-13-4-1 16,12 5 2-16,-12 3-1 15,12-2-1-15,-12 5 0 16,0 2-2-16,4-3-2 0,-4 3-1 15,8 0-1 1,-4 0 5-16,4 0-2 0,-4 0 0 16,4 0 0-16,-3 0-1 15,3 0 0-15,-4 0-7 16,-4 3-3-16,8 10 7 16,-4 5 7-16,-4 4 8 15,0 4 21-15,8 4-22 16,-8 0 5-16,0-3-6 15,0 7 1-15,0-7 1 16,0 3 3-16,0-4-8 16,-8-10-2-16,8 3-1 15,-4-3 0-15,4-7 4 0,-8 3-3 16,8-11 0 0,0 3-1-16,0-4 0 0,0 0-5 15,0 0 0-15,0 0-1 16,0 0-12-16,0-5-13 15,0-12 3-15,0-5 23 16,0-4 5-16,0-1 5 16,12 2 1-16,0 0-2 15,4-1-3-15,-4 0 1 16,13 0 0-16,-13-4 4 16,12 1 11-16,-7 1-8 15,3 7-3-15,-8-4 4 16,0 10-7-16,0 2 0 15,-8 0-3-15,9 6-3 16,-5-2-4-16,-4 0-25 0,12 5-43 16,-16 4-32-16,0 0-107 15</inkml:trace>
          <inkml:trace contextRef="#ctx0" brushRef="#br0" timeOffset="9547.4499">6246 239 326 0,'0'0'21'16,"0"0"-16"-16,0 0 39 15,0 0-4-15,0 0-8 16,0 0 8-16,12 96-12 0,-12-76 13 16,0 10-1-16,0 1-2 15,0 4-8-15,0 4-4 16,0 4-12-16,0 1 10 16,0 2-11-16,0 2 5 15,0 4-4-15,0-4-5 16,0 3 2-16,0 1-5 15,0-4 0-15,0-5-2 16,-12 0-2-16,12-3 3 16,0-7-4-16,-12-5-1 15,12-4 0-15,0-5-1 16,0-11-7-16,0 0-26 16,0-8-33-16,0 0-32 15,0 0-100-15,0 0-84 16</inkml:trace>
          <inkml:trace contextRef="#ctx0" brushRef="#br0" timeOffset="25567.6443">7687 745 242 0,'0'0'96'0,"0"0"-74"15,0 0 60-15,0 0-23 0,0 0-18 16,0 0 1 0,0 0-5-16,0-22-9 0,0 22 7 15,0 0-2-15,-16 0-4 16,12 0-9-16,-4 0-11 15,-4 0-7-15,0 5 1 16,-1 6 0-16,-3 2 2 16,-4 6 0-16,4-3-4 15,3 10 8-15,-11 0-2 16,12 5-1-16,0-1 1 16,-9 0-4-16,9-4-3 15,0-1 1-15,4-2 0 16,8-5-1-16,0-2 0 15,0-6-2-15,0-1-5 0,0-2-2 16,0-4-10-16,12 4-5 16,8-7 22-16,1 0 2 15,-9 0 12-15,12 0-5 16,-12 0-3-16,1 0-4 16,-1 0-8-16,0 0-5 15,-8-4 6-15,8-5-3 16,0-4 9-16,1-6-10 15,-5-2 1-15,4 4-4 16,-8-4 4-16,4 3 3 16,-4-4-1-16,12 5-3 0,-16-4 3 15,0 3 3-15,12 1-2 16,-12-1 0-16,0-3 0 16,0 7-2-16,0-3 2 15,0 4 3-15,0 1 0 16,0 4 4-16,0 3 3 15,0 5-3-15,0-4 1 16,0 4 0-16,0 0 1 16,0 0-1-16,0 0 3 15,0 0-1-15,0 0 3 16,0 0-6-16,0 0 1 16,0 0 2-16,0 0-3 15,0 0-2-15,0 0-8 16,0 17 4-16,0 5 6 0,0 3 27 15,0 5-8-15,0 1 4 16,0-1-9-16,0 2-3 16,0-2 4-16,0-1-6 15,0-7 4-15,0-4-4 16,0-1-8-16,0-10-1 16,13 2-10-16,-1-6 0 15,12-3-31-15,-12 0-35 16,1 0-70-16,-9 0-199 15</inkml:trace>
          <inkml:trace contextRef="#ctx0" brushRef="#br0" timeOffset="26815.7644">8057 723 249 0,'0'0'38'16,"0"0"-3"-16,0 0 41 16,0 0-35-16,0 0-1 15,0 0 12-15,-13-13-9 16,13 13 3-16,0 0-7 0,0 0 0 15,0 0-13-15,0 0-14 16,0 0-12-16,0 4-2 16,0 9 2-16,0 5 15 15,0 4-1-15,0 4-4 16,0 3 0-16,0 1-4 16,0 1 0-16,0 3-3 15,0-3 0-15,0-1 1 16,0-4-4-16,0-4 0 15,0-4-6-15,13-1-13 16,-13-4-6-16,12-6 0 16,0-1-16-16,0-6-20 15,0 3 8-15,-12-3 24 16,13 0 5-16,-1 0 9 16,-12 0 7-16,4 0 2 0,4 0 1 15,-4 0-1-15,4 0 4 16,4 0 2-16,-8-3 0 15,4-3 1-15,-4-1-1 16,5 0 0-16,3 4 1 16,-8 0 0-16,4-3 1 15,-8 6 1-15,0 0 4 16,0 0 1-16,0 0-3 16,4 0-3-16,-4 0-1 15,0 0 10-15,16 0-4 16,-16 6 7-16,0 0-2 15,12 4 2-15,-12 3 0 0,13-4 0 16,-13-1-9-16,0 1-1 16,12-5 0-16,-12 1-4 15,12-5-3-15,0 4-4 16,-12-4-6-16,12 0 12 16,0 0 1-16,5-4 6 15,3-9 4-15,-4-5 1 16,5-6-4-16,-1 2-4 15,4-4 0-15,-12-5-2 16,1-4 0-16,-1 1 4 16,0 4-4-16,-12 8 2 15,0 4 2-15,0 5-4 16,0 6 2-16,0 1-1 16,0 2-2-16,0 0-1 15,0-1-28-15,0 1-35 0,0 4-66 16,0 0-111-16</inkml:trace>
          <inkml:trace contextRef="#ctx0" brushRef="#br0" timeOffset="27277.6879">8718 857 250 0,'0'0'110'16,"0"0"-86"-16,0 0 67 16,0 0-44-16,0 0-28 15,0 0 0-15,0 0-9 0,21-5 6 16,-21 7 13-16,0 9 11 16,0 4-3-16,0 1-11 15,4 5-9-15,-4-3-4 16,0 4-1-16,0-1-8 15,0 1 0-15,0-5 1 16,0-3-1-16,0-1 0 16,0-2-3-16,0-5-1 15,8-3-9-15,-8-3-37 16,4 0-48-16,12 0-61 16,-16-9-13-16</inkml:trace>
          <inkml:trace contextRef="#ctx0" brushRef="#br0" timeOffset="27667.4004">8743 636 523 0,'0'0'63'15,"0"0"12"-15,0 0-18 16,0 0-46-16,0 0 12 15,0 0-5-15,0-22-4 16,0 14 1-16,0 3 1 16,8-6-15-16,-4 1 2 15,12 1-3-15,-16-4 0 16,12 0-21-16,0 4-50 16,1-4-45-16,-13 10-57 15,0 3-171-15</inkml:trace>
          <inkml:trace contextRef="#ctx0" brushRef="#br0" timeOffset="28470.8424">8933 762 310 0,'0'0'40'15,"0"0"-35"-15,0 0-5 16,0 0 34-16,0 0 12 16,0 0-3-16,29 64-3 15,-29-42-7-15,0 4-7 0,0-4 4 16,0 4-8-1,0-5-8-15,0 1-6 0,0-6-4 16,0-1-1-16,12-4-2 16,-12-5-1-16,0-2 0 15,0 1-3-15,0-5-24 16,0 0-7-16,12 0-11 16,-12 0-30-16,12-1-16 15,1-13 54-15,-1-2 20 16,0-5-20-16,4 3-29 15,4 1 22-15,-3-1 15 16,3-3 19-16,-4 2 10 16,0 7 5-16,-3 1 42 15,-13 9 30-15,0-2-4 16,12 1-15-16,-12 3-8 0,0-4-10 16,0 2-4-16,12 2-21 15,-12 0-6-15,0 0-2 16,12 0-5-16,-12 0-2 15,0 0-9-15,0 2 9 16,12 14 10-16,-12 1 24 16,0 5-6-16,0 0 1 15,0 3-7-15,0-3-9 16,0 0 1-16,0-5-9 16,0 5 4-16,0-6-6 15,0-3 1-15,0-4-4 16,0 1 0-16,0-3-14 0,0-1-53 15,0 1-39-15,0-7-48 16,0 0-171-16</inkml:trace>
          <inkml:trace contextRef="#ctx0" brushRef="#br0" timeOffset="29490.5367">9546 723 345 0,'0'0'81'0,"0"0"-10"16,0 0 16-16,0 0-29 15,0 0-34-15,0 0-2 16,0 0 16-16,-36 42 15 16,24-23-12-16,-9 6-12 15,9-2-10-15,0-3-5 0,0 2-6 16,4 0-6-1,4-5-1-15,-5-4-1 0,9 0-1 16,0 0-1-16,0 0-7 16,0-4-13-16,0-5-18 15,0 1-7-15,13-1 3 16,7-4 30-16,-4 0 5 16,13 0-3-16,-17 0 3 15,12-9-3-15,-12-7 3 16,13-3-5-16,-9-2 5 15,-4 3-6-15,0 1 4 16,0 4 11-16,-3 4 2 16,-5 1 0-16,4-1 0 15,-8 6-1-15,0-3 2 16,0 6-2-16,4-4 2 0,-4 4 15 16,0 0 5-16,0 0-7 15,0 0 10-15,0 0-11 16,0 0-11-16,0 0-1 15,0 0-3-15,0 0 9 16,0 0 1-16,0 0-10 16,0 0 5-16,0 0 4 15,0 6-9-15,-4 7 0 16,-4 7 0-16,4-2 14 16,-5 7 3-16,5-3 0 0,-4 4 0 15,4 3-1 1,-4-2 5-16,4 0-2 0,-4 2-5 15,4-3 6-15,4 4-6 16,-8-3-3-16,4 3 1 16,4 0-2-16,-12-3 3 15,-1 3 0-15,13-8-2 16,-12 2-8-16,0-5-1 16,0-3 1-16,12 1-1 15,-12-4 2-15,-9 0 1 16,9-4-1-16,-8 1 2 15,4-2-6-15,-5-8-1 16,5 0-2-16,4 0-9 16,-12 0-9-16,11 0 12 15,13 0-1-15,-12-4 1 16,0-5 5-16,12-4-6 16,0 0-2-16,-16-1 10 0,16 1 1 15,0-4-5-15,0-3-6 16,0 1 0-16,16 3-4 15,-4-10-17-15,13 4 1 16,-1-4-3-16,4-5-71 16,-16 23-70-16,-3-5-136 15</inkml:trace>
        </inkml:traceGroup>
        <inkml:traceGroup>
          <inkml:annotationXML>
            <emma:emma xmlns:emma="http://www.w3.org/2003/04/emma" version="1.0">
              <emma:interpretation id="{77059104-437B-41C3-B2F2-19ED8F887A1C}" emma:medium="tactile" emma:mode="ink">
                <msink:context xmlns:msink="http://schemas.microsoft.com/ink/2010/main" type="inkWord" rotatedBoundingBox="13551,14162 15235,14188 15220,15160 13536,15134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33149.4914">10415 649 231 0,'0'0'137'16,"0"0"-96"-16,0 0 53 0,0 0-14 16,0 0-25-16,0 0 9 15,0 0-16-15,12-4-2 16,-12 4-8-16,0 0-7 16,0 0-12-16,0 0-11 15,0 0-6-15,0 0-2 16,12 0-12-16,1 0 10 15,11 0 2-15,-8 0 8 16,17 0-1-16,3 0-6 16,-3 0 2-16,3 0-1 15,-12-4-2-15,1 4-37 0,3 0-48 16,-3-9-31-16,-17 9-64 16</inkml:trace>
          <inkml:trace contextRef="#ctx0" brushRef="#br0" timeOffset="32518.2582">10561 290 497 0,'0'0'36'15,"0"0"-34"-15,0 0 76 16,0 0-15-16,0 0-24 0,0 0 3 16,0 0-9-16,4-16 5 15,-4 16-4-15,0 0-2 16,0 0-14-16,0 0-11 16,0 0 0-16,0 4-7 15,0 12 3-15,0 15-2 16,0 17 13-16,-4 4-6 15,-4 4 1-15,-4 5-7 16,8-1 6-16,-4 5-6 16,4 0-1-16,-5 4 2 15,9-5-3-15,-4-3 1 0,4-4-1 16,0-5 0-16,0-10 0 16,0-3 0-16,0-8-1 15,13-1 1-15,-9-9-2 16,4-7 2-16,-4-1-1 15,4-4 1-15,-4-1 0 16,4-4-18-16,-4-4-23 16,12 0-16-16,-16 0-12 15,13 0 7-15,-13 0-23 16,12 0-28-16,-12 0-82 16</inkml:trace>
          <inkml:trace contextRef="#ctx0" brushRef="#br0" timeOffset="34058.0599">10845 1008 189 0,'0'0'139'0,"0"0"-105"16,0 0 19-16,0 0-12 16,0 0-22-16,0 0-1 15,0 0-9-15,0-8 3 16,4-5 4-16,-4 0-5 16,12 1-2-16,-3-2 2 15,-5 1 1-15,8 4 0 16,-4 0-1-16,4 1-5 15,-8 3 5-15,4 1 1 0,-4 4-8 16,4 0-3-16,-3 0-1 16,11 0 0-16,-4 0 18 15,-12 4-1-15,12 5 0 16,0 8 0-16,0 1-4 16,-12 3-8-16,13 1 5 15,-13 4 0-15,0-1 1 16,0-6-6-16,0 3 2 15,0-2-2-15,0 2-2 16,0-5 3-16,0 1-3 16,-13-1-3-16,1-8-6 15,12 3-6-15,0-12-3 0,-12 5-2 16,12-5-1-16,0 0 6 16,0 0 1-16,0 0-10 15,0 0-7-15,0-9-5 16,0-8 33-16,12-8 1 15,0-2 1-15,1-4 3 16,3 1-2-16,4-5-2 16,-4 2 2-16,-3-1-1 15,7 2 0-15,-8 2-1 16,8 7 0-16,-20 11-1 16,13 4 0-16,-13 8-5 15,0 0-45-15,0 0-51 16,0 0-106-16</inkml:trace>
          <inkml:trace contextRef="#ctx0" brushRef="#br0" timeOffset="34785.5773">11251 1013 518 0,'0'0'68'0,"0"0"-64"15,0 0 9-15,0 0-13 16,0 0 0-16,0 0 10 15,57 4 14-15,-45-4-5 16,12 0-1-16,1 0-9 16,-9-4-2-16,17-1 1 15,-9 1-7-15,0-4-1 16,9 3-1-16,-21-5-9 16,12 3-3-16,-12 2-3 15,1-2-8-15,-13 1 6 16,4-6 5-16,4 3 13 15,-8 0 1-15,0 0 5 16,0 1 0-16,-8-1-6 0,4 5 0 16,-21-1 0-16,13 5 31 15,0 0-7-15,0-4-13 16,-4 4 1-16,3 0 5 16,1 0-1-16,8 0-8 15,-4 0 1-15,-4-4-6 16,8 4 5-16,-4 0-4 15,4 0-4-15,-9 0 0 16,5 0-1-16,-4 0 0 16,8 0 2-16,-8 4 3 15,0 9 0-15,-1 0 7 0,1 0 0 16,12-4 0-16,-12 4-2 16,12 4-4-16,-12-1 6 15,12 7-4-15,0 2 0 16,0 1 4-16,0 0-2 15,0 0 4-15,0-4-4 16,12 4-2-16,12-8-4 16,-11-1-3-16,-1 0 8 15,0-8-8-15,4 0-5 16,5-9-19-16,3 0-61 16,4 0-37-16,-20 0-35 15</inkml:trace>
          <inkml:trace contextRef="#ctx0" brushRef="#br0" timeOffset="35535.259">11799 1013 214 0,'0'0'255'0,"0"0"-252"16,0 0-3-16,0 0 10 16,0 0 22-16,0 0 10 15,118-22-12-15,-94 9-24 16,1 4-1-16,-1-3-4 16,-12 7 1-16,4-3 2 15,13 3-3-15,-17-4 0 16,0-4 3-16,0 1-4 0,0 3 0 15,-12-4-8 1,0 0-12-16,0 0 14 0,0 1 6 16,0 2 1-16,0 1 3 15,0 0-2-15,-24-2 22 16,12 2-11-16,0 3-8 16,0-1-4-16,-9 1 8 15,9 6 9-15,0 0 13 16,0 0-5-16,0 0-18 15,-1 0-2-15,-7 0 0 16,4 13 9-16,4 5-5 16,-13-1 7-16,13 5 1 0,0 0-1 15,-8 4-3-15,-1 4-1 16,9 0 0 0,0-3 0-16,8 3 3 0,-4-1-4 15,8-4 0-15,0 2-1 16,0-1 5-16,0 0-1 15,12-8-4-15,8 3 1 16,-3-8-8-16,11 1-2 16,-4-5-2-16,1-2 0 15,-9-2-2-15,20-4 1 16,-3-1-61-16,12 0-62 16,-33 0-76-16,0 0-325 15</inkml:trace>
        </inkml:traceGroup>
        <inkml:traceGroup>
          <inkml:annotationXML>
            <emma:emma xmlns:emma="http://www.w3.org/2003/04/emma" version="1.0">
              <emma:interpretation id="{2C88307E-2CC5-4073-A60B-053028DAA9AF}" emma:medium="tactile" emma:mode="ink">
                <msink:context xmlns:msink="http://schemas.microsoft.com/ink/2010/main" type="inkWord" rotatedBoundingBox="16018,14459 16416,14465 16407,15014 16010,15008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36930.1323">12883 867 132 0,'0'0'416'0,"0"0"-378"15,0 0 31-15,0 0-28 16,0 0-41-16,0 0 0 15,0 0 6-15,24-2 58 16,9 2-2-16,-9 0-11 16,13 0-11-16,-9 0-4 0,9 0-17 15,-1 0-11 1,17 0-6-16,-17 0 1 0,-7 0 2 16,3 0-5-16,-7 0-57 15,-21 0-77-15,-4 0-157 16</inkml:trace>
          <inkml:trace contextRef="#ctx0" brushRef="#br0" timeOffset="36433.5156">13049 571 185 0,'0'0'251'0,"0"0"-230"16,0 0 33-16,0 0-5 15,0 0-33-15,0 0-9 0,12 26 47 16,-12 0 7-1,0 5-17-15,0 2-8 0,0 8-6 16,0 5-7-16,0 2-9 16,0 0 2-16,0 0-4 15,-8-1-5-15,4-8-6 16,-4-8 2-16,8-5-3 16,0 0-7-16,0-10-43 15,0 1-31-15,0-17-49 16,0 0-90-16</inkml:trace>
        </inkml:traceGroup>
        <inkml:traceGroup>
          <inkml:annotationXML>
            <emma:emma xmlns:emma="http://www.w3.org/2003/04/emma" version="1.0">
              <emma:interpretation id="{DC405012-70BB-419A-903E-D4FEBFACA7F9}" emma:medium="tactile" emma:mode="ink">
                <msink:context xmlns:msink="http://schemas.microsoft.com/ink/2010/main" type="inkWord" rotatedBoundingBox="16867,14200 20629,14258 20610,15493 16848,15435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40455.9866">15278 978 351 0,'0'0'34'0,"0"0"-15"15,0 0-19-15,0 0 32 16,117-13-7-16,-92-4-11 16,-1 1-5-16,9 1-3 15,-21-2-1-15,0 0-2 16,0-1-2-16,0 5 2 15,1-4-2-15,-13 4 0 16,0 4-1-16,0 2 4 0,0-2 3 16,0 5-4-16,0-2 13 15,-13 3 13-15,1-1-28 16,0 2 10-16,0 2 17 16,0 0-17-16,-9 0-1 15,1 0 11-15,-4 9-5 16,7 10 19-16,-7 1-4 15,12 2 3-15,-12 4-15 16,11 0 1-16,-11 0-4 16,8 0-6-16,12 0 0 15,4-4-5-15,0 0 3 16,0-2 3-16,0-5-4 16,0 2-6-16,0-8-1 15,20-2-9-15,4-3-1 16,1-4-12-16,-1 0-41 0,-12 0-58 15,-8-7-151 1</inkml:trace>
          <inkml:trace contextRef="#ctx0" brushRef="#br0" timeOffset="41023.8093">15578 991 132 0,'0'0'14'0,"0"0"55"16,0 0-13-16,0 0-12 15,0 0-6-15,0 0 11 16,49-48 0-16,-49 48-15 15,8 0-4-15,-8 0 6 16,0 0-5-16,0 0-20 16,4 0-6-16,-4 0 10 15,16 0 2-15,-16 0 0 16,0 0 3-16,12 9-5 16,-12 1-4-16,13 2-4 15,-13 5-1-15,0-1 5 16,0 6 3-16,0 1 3 0,0-1-4 15,0-2-4-15,0-2-7 16,0-1 6-16,0-4-7 16,0-3 3-16,0-7-1 15,0 1-2-15,0-4-1 16,0 0-16-16,0 0-11 16,0-4-2-16,0-13 0 15,0-5 28-15,12-4 2 16,0 0 4-16,0 4-2 15,4 2-3-15,-3 2 0 16,-1 1 1-16,8-5 0 16,-4 0 0-16,5 1-1 0,-5-1-21 15,12 2-43-15,-16 5-12 16,-12 11-21-16,0 4-116 16</inkml:trace>
          <inkml:trace contextRef="#ctx0" brushRef="#br0" timeOffset="38308.8378">13727 948 411 0,'0'0'37'16,"0"0"-22"-16,0 0 11 15,0 0-18-15,0 0 6 16,0 0 24-16,65-52-2 16,-53 43 3-16,9-4-6 15,-1 4-6-15,-8 1-20 16,0 3-3-16,0 1-4 15,1 1 0-15,-1 3-3 16,0 0-4-16,-8 0-3 0,4 0 10 16,4 12 15-16,-8 5-6 15,4 1 3-15,-8 8 2 16,0 4 2-16,0 3 6 16,0-1-8-16,0-1-3 15,0-1-2-15,0-5-3 16,-8-4-3-16,8-3 0 15,-4-1-3-15,-4-8 3 16,8 0-3-16,0 0-1 16,0-6-13-16,0-3-11 15,0 0-5-15,0 0 13 16,0 0-9-16,0 0-5 16,0 0-3-16,0 0 2 15,0-8 6-15,0-5-14 16,0-5 32-16,0-3 3 0,8-8 5 15,4-3-1 1,5-1 1-16,3-2 0 0,-4 1 2 16,-4-2-2-16,17 1 4 15,-17 9-4-15,0 2 0 16,0 5 0-16,-12 10 1 16,13 2 1-16,-13 5-2 15,4 2-9-15,-4 0-88 16,0 0-120-16</inkml:trace>
          <inkml:trace contextRef="#ctx0" brushRef="#br0" timeOffset="39134.237">14340 956 449 0,'0'0'20'15,"0"0"-5"-15,0 0 12 16,0 0-19-16,0 0-4 16,0 0 28-16,0 0-11 15,65 1-2-15,-53-1-5 16,0 0-4-16,13-5-4 15,-13-3-3-15,4-1 1 16,-4-4-4-16,9 4 3 0,-9-8-3 16,0 4-16-1,-8-3 0-15,-4 3 9 0,0 0 2 16,0 4 5-16,0 3 1 16,0-2 0-16,0 7-1 15,-4-3 2-15,-8 0 10 16,4 1 8-16,4-2-3 15,-9 1-9-15,5 0-8 16,-4-2 4-16,0 3-1 16,0-1-2-16,8 2 11 15,-8-2-7-15,-1 4 4 16,1 0-7-16,12 0 8 16,-12 0-3-16,0 0-2 15,-4 0-1-15,12 4 0 16,-9 5 3-16,5-3 2 0,-4 7 0 15,0-1 3 1,0 2 6-16,0 2 5 0,-1-3-10 16,9 6-2-16,-4 1-7 15,4 2 0-15,4-1 5 16,0 5-8-16,0-1 5 16,0 2-3-16,0-4 4 15,0 7 3-15,0-8 0 16,12 2 0-16,1-2-2 15,-9-5-4-15,8-4-4 16,0 0-5-16,8-8-6 16,-8-1 3-16,21-4-23 15,-9 0-44-15,13 0-31 16,-21-12-76-16</inkml:trace>
          <inkml:trace contextRef="#ctx0" brushRef="#br0" timeOffset="39876.6968">14811 758 487 0,'0'0'85'16,"0"0"-55"-16,0 0 49 15,0 0-54-15,0 0-17 16,0 0 10-16,-12-6 5 15,12 6-7-15,0 0 0 16,0 10-11-16,0 12 17 16,0 7 13-16,0 10-11 15,0 5-1-15,-12-1-7 16,12 1-6-16,0-1-5 16,0-5 1-16,0-3-3 15,0-5-1-15,0-4-1 16,12-8 0-16,0-1-1 0,-12-4-1 15,12-4-2 1,-8-5-4-16,8-4 3 0,-4 4-5 16,-3-4-8-16,3 0 14 15,8 0-3-15,4-13 6 16,5-12 13-16,7-5-13 16,-8-10-3-16,1 2-13 15,3-10-11-15,-4 0 1 16,-3 5-6-16,-5 4 16 15,-4 13 14-15,4 4-12 16,-3 6 5-16,-13 2-11 16,12 5-19-16,-12 4-30 0,0 5-33 15,0 0-70 1</inkml:trace>
          <inkml:trace contextRef="#ctx0" brushRef="#br0" timeOffset="42260.5103">16004 778 400 0,'0'0'149'15,"0"0"-134"-15,0 0 49 0,0 0-33 16,0 0-16-16,0 0 0 16,0-7-9-16,0 7-1 15,0 0 13-15,21 0 5 16,3 0-8-16,0 3 3 15,-7 3-12-15,19-2 1 16,-3-4 0-16,11 0-2 16,-7 0-5-16,-9 0-11 15,9 0-63-15,-29 0-61 16,-4 0-179-16</inkml:trace>
          <inkml:trace contextRef="#ctx0" brushRef="#br0" timeOffset="41870.889">16102 346 322 0,'0'0'40'16,"0"0"-35"-16,0 0 83 16,0 0-21-16,0 0-14 15,0 0-11-15,0 0-11 16,8 13-21-16,-8 14 44 16,0 6 8-16,0 7-24 15,0 5-14-15,-8 0-10 16,4 3 11-16,-4 0-12 15,3 4 0-15,-3-4-2 16,4-2-6-16,4 2 1 16,-12-7 0-16,12-3 0 15,0 1-3-15,0-9 0 0,0 0 0 16,0-9-2-16,0-4-1 16,0-5 0-16,0-2 0 15,12-4-8-15,-12 1 6 16,4-3 1-16,4 1-2 15,-3-1-12-15,3 2-15 16,-4-3-10-16,8-3-27 16,0 0-34-16,-4 0-25 15,-4 0-61-15</inkml:trace>
          <inkml:trace contextRef="#ctx0" brushRef="#br0" timeOffset="42763.6895">16504 896 488 0,'0'0'28'16,"0"0"14"-16,0 0 5 15,0 0-45-15,0 0 6 16,0 0 6-16,0 0 57 16,0 82-29-16,0-60-9 0,0 4 0 15,0 0-17 1,0-1-7-16,0 1 0 0,0-4-9 15,0 0 5-15,0-1-4 16,0-4 0-16,-9-8-1 16,9-5-33-16,0-4-36 15,0 0-51-15,0 0-46 16,0 0-135-16</inkml:trace>
          <inkml:trace contextRef="#ctx0" brushRef="#br0" timeOffset="43183.6383">16516 671 535 0,'0'0'78'0,"0"0"-56"16,0 0 47-1,0 0-42-15,0 0-15 0,0 0-3 16,-8-56 4-16,8 52 16 16,0-1 1-16,0 1-15 15,0-1-9-15,0 1-6 16,0-1-2-16,8-3 1 16,-4 3-5-16,8-3-42 15,0-1-42-15,-12 6-97 16,8-2-143-16</inkml:trace>
          <inkml:trace contextRef="#ctx0" brushRef="#br0" timeOffset="44030.4914">16723 818 33 0,'0'0'400'0,"0"0"-394"16,0 0 27-16,0 0 18 16,0 0-11-16,-4 104-2 0,4-83-9 15,0-2-11-15,0 0-1 16,0 4-6-16,0-6 10 16,0 0-13-16,0 0-2 15,0 2-4-15,0-6 0 16,0-1 0-16,0-2-2 15,0-3-6-15,4-3-25 16,4-4-32-16,-4 0-27 16,12 0-21-16,-4-4 72 15,13-16 3-15,-1-2-17 16,4 0-19-16,-3-4 29 16,-1 4 32-16,1-1 7 15,3 4 4-15,-16 5 37 0,12 1 41 16,-24 4 7-1,13 0-2-15,-1-3-13 0,0 7-32 16,-8-3-10-16,4 3-10 16,-4 5-10-16,-4 0-2 15,8 0-6-15,-4 0-3 16,-4 0 3-16,9 0 0 16,-9 0-3-16,4 0-7 15,-4 9 10-15,0 8 22 16,0 2 29-16,0 1-17 15,0 2-10-15,0 0-14 16,0-1-4-16,0-3-4 16,0 2 1-16,0-5 0 0,-4 5-3 15,4-7-1-15,0-4-41 16,0-5-48-16,0-4-69 16,0 0-121-16</inkml:trace>
          <inkml:trace contextRef="#ctx0" brushRef="#br0" timeOffset="45037.3686">17372 832 345 0,'0'0'130'16,"0"0"-88"-16,0 0 75 16,0 0-67-16,0 0 6 15,0 0 0-15,0 0-5 16,-101 81-11-16,89-68-14 15,-1 5-12-15,9 0-3 16,-8-2-6-16,4 0-3 16,4-6-2-16,4-1-2 0,0-1-1 15,0-3-12 1,0-2-1-16,0-1-21 0,4 2-3 16,8-1 25-16,9-3 15 15,11 0-1-15,-8 0 1 16,-11 0-8-16,11 0 8 15,-8-3 0-15,4-10-1 16,-3-1 1-16,3 0-2 16,-8-6-2-16,4 8 3 15,-3-6 0-15,3 6 1 16,-16 2 0-16,12 5 0 16,-12 1 2-16,0 4 0 15,0 0-1-15,0 0 5 16,0 0 0-16,0-4 1 15,0 4-2-15,0-4-4 0,0 4-1 16,0 0 1-16,0 0-1 16,0 0-3-16,0 0-5 15,0 0 8-15,0 0-14 16,0 0 14-16,0 0 9 16,0 0-9-16,-12 4 2 15,-4 5-2-15,11 5 5 16,-7-2 12-16,0 6-4 15,0 1 5-15,0 4-5 16,4-1 4-16,-5 0-3 0,9 4 0 16,-4 3 3-16,4 1-2 15,-4-3 0-15,4 7 0 16,-4-3-1-16,4 3 2 16,4-3-3-16,-12-2-1 15,12 1-5-15,-12-3-1 16,-1 3 0-16,1-4-3 15,0 4 4-15,-8-8-2 16,8 4-2-16,-9-8 0 16,5 2-2-16,-4-3 0 15,3-4-1-15,5-7-18 16,-12 3 6-16,12-9-3 16,-13 3 1-16,9-3-2 15,4 0-1-15,0 0-17 0,0 0-6 16,8-12 4-16,4-1 0 15,0-10 27-15,0-2 8 16,0-2 2-16,16-6-1 16,4 2 2-16,13 5-1 15,-9 4-1-15,0 0-1 16,-7 2-34-16,7 1-28 16,0-1-36-16,-12 14-90 15</inkml:trace>
        </inkml:traceGroup>
        <inkml:traceGroup>
          <inkml:annotationXML>
            <emma:emma xmlns:emma="http://www.w3.org/2003/04/emma" version="1.0">
              <emma:interpretation id="{1696AA1D-A497-4588-9A23-FDFB60B5DFEA}" emma:medium="tactile" emma:mode="ink">
                <msink:context xmlns:msink="http://schemas.microsoft.com/ink/2010/main" type="inkWord" rotatedBoundingBox="21359,14199 22650,14220 22636,15116 21346,15096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46564.2892">18813 930 614 0,'0'0'13'0,"0"0"49"16,0 0-6-16,0 0-21 16,0 0 0-16,0 0-14 15,-73 96-9-15,57-74 1 16,4 7 3-16,0-3-5 15,12-4-3-15,0 0-6 16,0-1-2-16,0-7-4 16,0-2-8-16,12-3-3 15,16 0 9-15,-4-9 6 16,1 0 8-16,-1 0 2 16,5-9-10-16,3-17-10 15,13-5-14-15,-21-3-21 0,0-1-11 16,-11 0 7-16,-9 0-9 15,-4-2 10-15,0 6 22 16,0 1 24-16,-4 8 2 16,-9 12 10-16,-11 3 50 15,12 7 5-15,0 0-27 16,-9 0-23-16,9 0-5 16,4 0-8-16,4 0-2 15,-4 0-35-15,4 0-66 16,4 0-62-16,0 0-264 15</inkml:trace>
          <inkml:trace contextRef="#ctx0" brushRef="#br0" timeOffset="47481.8206">19256 874 270 0,'0'0'128'15,"0"0"-80"-15,0 0 55 16,0 0-32-16,0 0-24 16,0 0-9-16,0 0-5 15,0 0-1-15,-8 3-15 16,-5 11 3-16,-3 4 4 16,-4 3 1-16,4 1 2 15,-5 0-3-15,5 4-4 16,-8 0-10-16,12 0 0 15,-5-4-1-15,13-2-5 16,-4-2-3-16,8-5-1 16,0-4-10-16,0 3 5 15,0-6-4-15,12 1-5 0,5-6 3 16,7 3 6-16,-8-4-5 16,8 0 8-16,1 0-7 15,-5 0-5-15,-4-5-10 16,9-12 1-16,3-9-3 15,-16 0 7-15,13-9-13 16,-9-3-3-16,4-5 12 16,5-1-20-16,-9-3-6 15,4 3 12-15,-4 6 8 16,-4 2 0-16,5 7 10 0,-17-1 11 16,0-1 8-1,0-3 1-15,12-10 0 0,-12-3-1 16,12-4-15-16,0 3-39 15,0 0 34-15,-12 18 20 16,4 3 2-16,-4 16 23 16,0 5 35-16,0 6-6 15,0 0-1-15,0 0-13 16,0 0-20-16,0 0-5 16,0 0-5-16,0 0 12 15,0 0 6-15,0 22-28 16,-4 8 17-16,4 8 6 15,-12 11 6-15,0-1 1 16,0 7 0-16,-17-3-10 16,17 5 4-16,0-5-10 15,0 3 2-15,0-1-5 0,8 1 2 16,-4-3 0-16,8-4-5 16,-4-9 1-16,4 0-6 15,0-10-2-15,0-3 3 16,0-3-4-16,-9-7-11 15,9-7-30-15,0 0-29 16,0-5-23-16,-4-4-80 16,4 0-233-16</inkml:trace>
          <inkml:trace contextRef="#ctx0" brushRef="#br0" timeOffset="46048.8322">18509 758 252 0,'0'0'177'15,"0"0"-125"-15,0 0 43 16,0 0-29-16,0 0-28 16,0 0-13-16,0 0 13 0,-90 29-3 15,78-7-4-15,-12 4 5 16,-9 0-6-16,9 0-9 16,4 4-3-16,-5-3 0 15,9 3-6-15,4-4 1 16,0 3-8-16,0-3-1 15,0 0 3-15,12-4-4 16,0-3-3-16,0 1-2 16,0-3 2-16,12-4-3 15,12 0-3-15,-12-4 3 16,4 0-1-16,17-5-10 16,-9-4-51-16,21 0-26 0,-33 0-59 15,0-13-137-15</inkml:trace>
        </inkml:traceGroup>
        <inkml:traceGroup>
          <inkml:annotationXML>
            <emma:emma xmlns:emma="http://www.w3.org/2003/04/emma" version="1.0">
              <emma:interpretation id="{CECECBB1-1D0E-4522-9D46-6D0AA6CE369C}" emma:medium="tactile" emma:mode="ink">
                <msink:context xmlns:msink="http://schemas.microsoft.com/ink/2010/main" type="inkWord" rotatedBoundingBox="22655,14653 23041,14659 23034,15133 22647,15127"/>
              </emma:interpretation>
              <emma:one-of disjunction-type="recognition" id="oneOf8">
                <emma:interpretation id="interp8" emma:lang="" emma:confidence="0">
                  <emma:literal>e</emma:literal>
                </emma:interpretation>
                <emma:interpretation id="interp9" emma:lang="" emma:confidence="0">
                  <emma:literal>E</emma:literal>
                </emma:interpretation>
                <emma:interpretation id="interp10" emma:lang="" emma:confidence="0">
                  <emma:literal>C</emma:literal>
                </emma:interpretation>
                <emma:interpretation id="interp11" emma:lang="" emma:confidence="0">
                  <emma:literal>c</emma:literal>
                </emma:interpretation>
                <emma:interpretation id="interp12" emma:lang="" emma:confidence="0">
                  <emma:literal>L</emma:literal>
                </emma:interpretation>
              </emma:one-of>
            </emma:emma>
          </inkml:annotationXML>
          <inkml:trace contextRef="#ctx0" brushRef="#br0" timeOffset="48214.797">19657 952 519 0,'0'0'30'16,"0"0"-13"-16,0 0-20 15,0 0 3-15,0 0 0 16,0 0 2-16,37 17 3 15,-21-17 9-15,9 0 4 16,7 0 5-16,-4-13-4 16,1 0-10-16,-5 0-5 15,-12 1-2-15,1 3-2 16,-1-4-12-16,-8 4 7 0,8-1-2 16,-12 0 3-16,8 0 4 15,-8-2 3-15,0 2 1 16,0-3-1-16,0 4-1 15,-8 0-2-15,-4-2 1 16,0 5 11-16,8-1 14 16,-9 5-3-16,-11-2 2 15,12 1 1-15,-4-1-4 16,3 4-9-16,-3 0-6 16,-8 0 4-16,0 0-3 15,-1 11 12-15,1 8 12 16,-1 2-1-16,-7 6-1 15,8-2-9-15,3 5-14 16,9 0 8-16,0 2-3 16,0 2 0-16,0-1 2 0,8 2 6 15,-5-3-3-15,9-3-5 16,0 1 1-16,0-8-3 16,9-1-8-16,15-3 0 15,4-6-2-15,9-2 0 16,16-10 0-16,-1 0-19 15,5 0-66-15,-41 0-90 16,-7-4-142-16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0-04T05:43:50.456"/>
    </inkml:context>
    <inkml:brush xml:id="br0">
      <inkml:brushProperty name="width" value="0.15875" units="cm"/>
      <inkml:brushProperty name="height" value="0.15875" units="cm"/>
      <inkml:brushProperty name="color" value="#00B050"/>
      <inkml:brushProperty name="fitToCurve" value="1"/>
    </inkml:brush>
    <inkml:brush xml:id="br1">
      <inkml:brushProperty name="width" value="0.15875" units="cm"/>
      <inkml:brushProperty name="height" value="0.15875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4CBC0B1F-11CB-49BB-A5F4-E8A151DE4CEA}" emma:medium="tactile" emma:mode="ink">
          <msink:context xmlns:msink="http://schemas.microsoft.com/ink/2010/main" type="writingRegion" rotatedBoundingBox="3176,10592 24178,10828 24124,15608 3122,15373"/>
        </emma:interpretation>
      </emma:emma>
    </inkml:annotationXML>
    <inkml:traceGroup>
      <inkml:annotationXML>
        <emma:emma xmlns:emma="http://www.w3.org/2003/04/emma" version="1.0">
          <emma:interpretation id="{A2B6431B-FDB9-4778-8878-AF9E4BDB692D}" emma:medium="tactile" emma:mode="ink">
            <msink:context xmlns:msink="http://schemas.microsoft.com/ink/2010/main" type="paragraph" rotatedBoundingBox="7498,10750 12726,10699 12734,11552 7507,1160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C3CF9C3-4DCA-459A-A606-E19D4994F3F3}" emma:medium="tactile" emma:mode="ink">
              <msink:context xmlns:msink="http://schemas.microsoft.com/ink/2010/main" type="line" rotatedBoundingBox="7498,10750 12726,10700 12734,11552 7507,11603"/>
            </emma:interpretation>
          </emma:emma>
        </inkml:annotationXML>
        <inkml:traceGroup>
          <inkml:annotationXML>
            <emma:emma xmlns:emma="http://www.w3.org/2003/04/emma" version="1.0">
              <emma:interpretation id="{BDF90C3D-965B-4872-B09B-734556651311}" emma:medium="tactile" emma:mode="ink">
                <msink:context xmlns:msink="http://schemas.microsoft.com/ink/2010/main" type="inkWord" rotatedBoundingBox="7499,10782 8264,10774 8272,11559 7506,1156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4371-2810 443 0,'0'0'36'0,"0"0"-27"15,0 0 66-15,0 0-18 16,0 0-25-16,0 0 0 16,0 0 0-16,0-13 0 15,0 13-2-15,0 0 7 16,0 0-6-16,0 0-15 0,0 0-3 16,0 0-6-16,0 0-2 15,0 0-5-15,0 0-1 16,0 0-1-16,0 0-5 15,0 0-1-15,0 0 5 16,0 4 3-16,0 6 9 16,8 6-5-16,-8 1-2 15,4 1-1-15,4 4 5 16,-4 3-3-16,-4-3 0 16,8 8-2-16,-3-4 1 0,-5 1 0 15,16 2-2-15,-4 1 0 16,-12-2 2-16,12-3-1 15,-12-4 0 1,12 1 0-16,0-5 0 0,-12 1-1 16,0-5 0-16,13 0 0 15,-13-4 0-15,0-1 0 16,12 0 2-16,-12 2-2 16,0-2 0-16,0 1 2 15,0-6-2-15,0 3 1 16,0-2-1-16,0-4-1 15,0 0-2-15,0 0 3 16,0 0 6-16,0 0-1 16,0 0-1-16,0 0 2 15,0 0-3-15,0 0 1 0,0 0-2 16,0 0-2 0,0 0-1-16,0 0 0 0,0 0 1 15,0 0 3-15,12-10 0 16,-8-6 10-16,4-6 0 15,8-10-10-15,9-6 6 16,-1-13-8-16,17-6 2 16,-5 2 0-16,13-6 3 15,0 4 4-15,8-3-1 16,-9 7-4-16,1 3 4 16,-8 2-8-16,-1 9 3 15,-3 4 4-15,-13 5-4 0,-8 5-1 16,5 6-1-1,-5 3-1-15,-8 6 0 0,-4 7 1 16,4-1-1-16,-8 4 0 16,0 0-1-16,0 0-11 15,4 0-31-15,-4 0-31 16,0 0-49-16,0 0-77 16,0 0-344-16</inkml:trace>
        </inkml:traceGroup>
        <inkml:traceGroup>
          <inkml:annotationXML>
            <emma:emma xmlns:emma="http://www.w3.org/2003/04/emma" version="1.0">
              <emma:interpretation id="{AFBC4E4C-93BA-4097-B272-2ED97466D007}" emma:medium="tactile" emma:mode="ink">
                <msink:context xmlns:msink="http://schemas.microsoft.com/ink/2010/main" type="inkWord" rotatedBoundingBox="11768,10709 12726,10700 12734,11552 11776,11562"/>
              </emma:interpretation>
              <emma:one-of disjunction-type="recognition" id="oneOf1">
                <emma:interpretation id="interp1" emma:lang="" emma:confidence="0">
                  <emma:literal>v</emma:literal>
                </emma:interpretation>
                <emma:interpretation id="interp2" emma:lang="" emma:confidence="0">
                  <emma:literal>V</emma:literal>
                </emma:interpretation>
                <emma:interpretation id="interp3" emma:lang="" emma:confidence="0">
                  <emma:literal>r</emma:literal>
                </emma:interpretation>
                <emma:interpretation id="interp4" emma:lang="" emma:confidence="0">
                  <emma:literal>/</emma:literal>
                </emma:interpretation>
                <emma:interpretation id="interp5" emma:lang="" emma:confidence="0">
                  <emma:literal>.</emma:literal>
                </emma:interpretation>
              </emma:one-of>
            </emma:emma>
          </inkml:annotationXML>
          <inkml:trace contextRef="#ctx0" brushRef="#br0" timeOffset="1799.6887">8641-2809 475 0,'0'0'87'0,"0"0"-75"15,0 0 59-15,0 0-14 16,0 0-17-16,0 0-7 15,0 0-4-15,12-14-3 16,-12 14-4-16,0 0-1 16,0 0-7-16,0 0-10 15,13 0-3-15,-13 0-1 16,0 4-8-16,0 13 8 16,12 1 12-16,0 12-1 15,0 1-1-15,4 8 2 0,-4 0-5 16,9 0 1-16,-1 0-8 15,-8-4 4-15,0-2-2 16,1-7-1-16,-13 0 0 16,12-4-1-16,-12-4 3 15,12-1-3-15,-12-8 1 16,0 2 1-16,0-6-2 16,0 0 1-16,12 0-1 15,-12-5 1-15,0 4 0 16,0 0-1-16,0-1 1 15,0-1 1-15,0 2-2 16,0-1-4-16,0-3 2 16,0 4-4-16,0-4 0 15,0 0 1-15,12 0-7 0,-12 0-3 16,0 0 4-16,0 0 11 16,4-4 1-16,17-18 10 15,-5-11-1-15,16-15 1 16,13-13-3-16,-8-7-4 15,3-2-1-15,5 5-2 16,-1 9 4-16,-7 8-1 16,-1 6 4-16,1 7 1 15,-9 0-9-15,13-1 4 16,-4 3-4-16,-1-2 1 16,1 0-1-16,-1 2 0 0,9 2-4 15,-9 5 1 1,-11 4-46-16,-1 1-32 0,-24 20-81 15,0 1-205-15</inkml:trace>
        </inkml:traceGroup>
      </inkml:traceGroup>
    </inkml:traceGroup>
    <inkml:traceGroup>
      <inkml:annotationXML>
        <emma:emma xmlns:emma="http://www.w3.org/2003/04/emma" version="1.0">
          <emma:interpretation id="{13E108CD-4216-4070-B73C-8B5A149E580A}" emma:medium="tactile" emma:mode="ink">
            <msink:context xmlns:msink="http://schemas.microsoft.com/ink/2010/main" type="paragraph" rotatedBoundingBox="3139,13881 24141,14117 24124,15608 3122,153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8DBD00F-6CA7-47ED-8376-D5B1D531509C}" emma:medium="tactile" emma:mode="ink">
              <msink:context xmlns:msink="http://schemas.microsoft.com/ink/2010/main" type="line" rotatedBoundingBox="3139,13881 24141,14117 24124,15608 3122,15373"/>
            </emma:interpretation>
          </emma:emma>
        </inkml:annotationXML>
        <inkml:traceGroup>
          <inkml:annotationXML>
            <emma:emma xmlns:emma="http://www.w3.org/2003/04/emma" version="1.0">
              <emma:interpretation id="{A0B4BC64-7A78-401C-BCDE-550D7261D02C}" emma:medium="tactile" emma:mode="ink">
                <msink:context xmlns:msink="http://schemas.microsoft.com/ink/2010/main" type="inkWord" rotatedBoundingBox="3139,13881 6088,13914 6074,15148 3125,15115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1" timeOffset="-274366.8073">44 0 250 0,'0'0'77'0,"0"0"-69"0,0 0 32 16,0 0 0-16,0 0-17 15,0 0-7-15,0 0-6 16,0 0-5-16,0 0 5 16,0 0 13-16,0 0 6 15,0 3-5-15,0 1 0 16,0 6-1-16,0-1-1 15,0 8 2-15,0 5-5 16,0-1-3-16,0 11 7 0,0 0-13 16,0 12 3-1,0 9 1-15,0 9 2 0,0 6-2 16,0 2-4-16,0 3-4 16,0-7 2-16,-8-1-5 15,8-5 1-15,0-8-1 16,0 0 0-16,0-8 1 15,0-1-3-15,0-2 1 16,0 2-2-16,-4-4 2 16,-4 0-2-16,4 0 4 15,-4 0-4-15,4-10 0 16,4-2-7-16,-9-9-35 0,9-9-30 16,0-9-75-1,0 0-164-15</inkml:trace>
          <inkml:trace contextRef="#ctx0" brushRef="#br1" timeOffset="-273031.1834">12 37 136 0,'0'0'241'16,"0"0"-221"-16,0 0 40 0,0 0 0 16,0 0-26-16,0 0-9 15,0 0-8-15,-4 0-5 16,4 0 3-16,0-4 6 15,0 4-4-15,0 0-9 16,0 0-3-16,0 0-5 16,12 0 4-16,4 0 6 15,8 0-2-15,5 0 10 16,7 7-8-16,1 5 2 16,-9 1-4-16,17 0-5 15,-1 4-2-15,-7-4-1 16,0 3 2-16,-1-3 0 15,1 0-1-15,-5 0 1 16,5 2-2-16,-13 1 0 16,0 2-3-16,1 4 3 15,-9-5 3-15,4 5 2 0,0 0 0 16,-7-1-4-16,11 5 0 16,-24-4-1-16,12-1 0 15,0 2 3-15,-12 3-2 16,13-5 1-16,-13 1-1 15,0-4 1-15,0 3-2 16,0-4 3-16,0-4-2 16,0 1 3-16,0-6-2 15,0 5-2-15,-13-4 1 16,-11 4 10-16,0-4-8 16,-9 3-3-16,1-7-7 15,3 4 1-15,5-9 4 16,-13 8-4-16,13-6 5 0,-8 1-5 15,7 0 6-15,1-3 5 16,0 0-5-16,-1 0 0 16,13 0 0-16,-12 0-8 15,11 0 6-15,1 0 3 16,0 0-2-16,-16 0 2 16,24 0-1-16,-9 0 0 15,1 0-3-15,0 0-8 16,0 0 4-16,0 0-10 15,-13 0 0-15,13 0-7 16,0 0 10-16,0 0 4 0,12 0-5 16,0 0-29-1,0 0-102-15,12 0-305 0</inkml:trace>
          <inkml:trace contextRef="#ctx0" brushRef="#br1" timeOffset="-271589.5876">815 7 282 0,'0'0'125'0,"0"0"-108"15,0 0 41-15,0 0-11 16,0 0-30-16,0 0-1 15,0 0-12-15,12-7 0 16,-12 7 8-16,0 0 11 16,0 0-3-16,0 0 1 15,0 13 5-15,0 4-10 16,0 5-1-16,0 4 2 16,0 4 1-16,0 5-9 15,0 4 4-15,0 7 4 16,0 8 0-16,0 6-7 0,0 6-1 15,0 3 2-15,0-4-5 16,0 4 2-16,-12-8-5 16,12-4 3-16,0-5-3 15,-12-3 1-15,12-7-3 16,0-6 0-16,0-7 0 16,0-6-1-16,0-3 0 15,0-5-6-15,0-4 5 16,0-5-1-16,0-3 0 15,0-3-16-15,0 0-19 16,12 0-17-16,-12 0 29 16,12-8 25-16,-12-13 4 0,13-5-1 15,-1 0-3-15,-12 0-6 16,12-6-3-16,0 6 4 16,0-4 3-16,1 4-4 15,-9 4 6-15,8 2 0 16,0 5-1-16,0 2 0 15,0 2 1-15,-4 5 0 16,-4 2-2-16,13 4-10 16,-17 0-6-16,0 0-1 15,12 4 9-15,0 9 10 16,0 4 0-16,-12-4 12 16,12 6-4-16,1-3-3 15,-1 1 1-15,0-3-3 0,-12 7-2 16,12-2 2-16,-12 7 4 15,0-4 0-15,0 5 1 16,0-2 1-16,0-1 0 16,0-2-2-16,0-3-3 15,0-3-1-15,0-2 1 16,0-5-2-16,0-2-2 16,0-1 0-16,0 1-1 15,0-5-35-15,0 2-54 16,0-4-66-16,0 0-142 15</inkml:trace>
          <inkml:trace contextRef="#ctx0" brushRef="#br1" timeOffset="-270676.4663">1651 593 204 0,'0'0'205'0,"0"0"-186"16,0 0 71-16,0 0-31 15,0 0-29-15,0 0 2 16,-60 13-1-16,35 0-5 16,13 9 10-16,-12-1-3 0,-5 1 0 15,5 4-7-15,0 0-16 16,7 3 0-16,5 3-6 16,-12 3 0-16,12 0 0 15,-1 2-4-15,1 2 0 16,0-4 0-16,12-5 0 15,0 4-1-15,0-12-2 16,0 1 2-16,0-7-7 16,12-7 2-16,0-1-6 15,13-8 4-15,-1 0 6 16,0 0 2-16,5-21 9 16,24-8-9-16,-17-6-4 15,1-4-16-15,-1-5-1 16,-7-4-7-16,-5 5-7 0,4 4 16 15,-15 4 0-15,-1 10 6 16,-12 2 8-16,0 7 5 16,0 3 7-16,0 4-1 15,0 5 3-15,0-4 9 16,0 6-3-16,0 2-4 16,0 0 10-16,0 0-9 15,0 0-8-15,0 0 4 16,-12 0-8-16,12 0-1 15,0 0-13-15,-13 14 7 16,13 4 7-16,-12 2 7 16,-4 3-5-16,12 6 2 15,4-3-1-15,-8 2 7 0,4 1 4 16,4-3-4 0,0 4 2-16,0-8-7 0,0 0 7 15,0-5-10-15,0-4-2 16,12-4-1-16,8-1-6 15,-8-7-2-15,13-1-37 16,11 0-46-16,-24 0-42 16,1-9-294-16</inkml:trace>
          <inkml:trace contextRef="#ctx0" brushRef="#br1" timeOffset="-269730.1774">2317 602 420 0,'0'0'28'0,"0"0"-2"0,0 0 47 16,0 0-22-16,0 0-10 15,0 0-20-15,0 0-12 16,-36-9-6-16,11 17 23 16,5 2-3-16,8 2-4 15,-9 1-8-15,9 0-5 16,8-5-5-16,-8 6-1 16,4-1 0-16,8 0 0 15,-4 4-3-15,4-4-3 16,0 5 6-16,0-1-11 15,0-5 4-15,12 7-2 16,4-6 4-16,9 3 1 0,-5-3 2 16,12 0 2-1,-19 0 14-15,11 0-6 0,-12-4 2 16,0 4 5-16,-12-4-5 16,12 3 3-16,-7 1-3 15,3-4-4-15,-4 0 1 16,4-1-4-16,-8 1-1 15,4 0-1-15,-4-2-1 16,8 3 0-16,-8-1 2 16,4-1 1-16,-4 5 2 15,0-5-5-15,0 1 3 16,0 5-1-16,0-2-2 0,-4-2 2 16,-8 3 8-1,0-4-6-15,-13 2-3 0,13-2 0 16,-12-3 0-16,-1 1-1 15,-7-2 0-15,-1-1 0 16,5 0 1-16,4 0 0 16,-1-4-1-16,13 0-3 15,-12 0-4-15,12-4-5 16,-1-13-41-16,-3-9-37 16,4-6 2-16,8 3-6 15,-4-1-19-15,8 26-22 16</inkml:trace>
          <inkml:trace contextRef="#ctx0" brushRef="#br1" timeOffset="-268897.9359">2650 745 98 0,'0'0'378'16,"0"0"-364"-16,0 0-1 16,0 0 29-16,0 0 9 15,0 0 8-15,49 0-33 16,-37 0-9-16,-12 0 0 15,12 0-6-15,0 0-4 0,0 0 1 16,5 0-3 0,11 0 0-16,-4 0 1 0,1-9-4 15,-1 0 3-15,-12 1-5 16,5-5-11-16,-5 4-5 16,0-4-7-16,0 0 6 15,0 4 0-15,-4-4 6 16,-8 5 7-16,0-6-2 15,0 1 6-15,0 1 7 16,0 3-6-16,-8 0-1 16,-4 5 0-16,0-1 16 15,0 1 15-15,0 0-20 16,-5 4 6-16,5 0 7 0,-12 0-7 16,-1 0-4-1,1 0 5-15,4 0-10 0,-1 4 3 16,5 5 1-16,-4 4-1 15,4 5-3-15,3-2-3 16,-11 6 10-16,12 0 1 16,-12 4-3-16,11 4-4 15,-7 1 2-15,12 4-2 16,-4 7 2-16,8 0 3 16,4 3 4-16,0-2-1 15,0 0-1-15,0-3 0 16,0-7-3-16,12-5-7 15,4-4-4-15,13-11-2 16,7-4 0-16,13-9-6 16,12 0 5-16,8-9-71 0,-45-8-117 15,-12 4-206-15</inkml:trace>
        </inkml:traceGroup>
        <inkml:traceGroup>
          <inkml:annotationXML>
            <emma:emma xmlns:emma="http://www.w3.org/2003/04/emma" version="1.0">
              <emma:interpretation id="{87340237-8A97-43CB-82BC-756347141E3C}" emma:medium="tactile" emma:mode="ink">
                <msink:context xmlns:msink="http://schemas.microsoft.com/ink/2010/main" type="inkWord" rotatedBoundingBox="7089,14105 7590,14111 7578,15115 7078,15109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1" timeOffset="-175584.1725">3985 248 342 0,'0'0'38'0,"0"0"-4"15,0 0 39-15,0 0-25 16,0 0-24-16,0 0-8 16,0 0-6-16,17-6 1 15,-17 3-2-15,0 3 15 16,0 0-1-16,0 0-5 16,0 0-6-16,0 0-2 15,0 0 1-15,0-4-3 16,0 4-7-16,0 0 1 15,8-2-2-15,-4-2 0 16,4 1 0-16,4-1 2 16,4-1 1-16,13 5 5 0,-17 0-8 15,12 0-2-15,1 0-3 16,-13 0 4-16,12 0 1 16,-8 5 0-16,5 6 0 15,-9 2 0-15,8-1-3 16,-20 4-15-16,12 0 18 15,1 1 7-15,-13 5-2 16,0 0-2-16,12 4-1 16,-12 0 9-16,0 4-4 15,0-4-6-15,12-4 5 16,-12 4-6-16,0-4 3 16,0 4-3-16,0-1-3 15,0 1 1-15,0 0 4 16,0-4 5-16,-12 4-7 0,0 0 2 15,-1 0-1-15,-15-4-1 16,4 2-2-16,7 2-2 16,-7 2 0-16,0-3-3 15,-1 1 2-15,1-4-8 16,0 3 7-16,-5 1 2 16,5-8 0-16,8 2 4 15,3-6-1-15,1 4 1 16,12-2-1-16,-12-3 0 15,12 6-1-15,-12-3 2 16,12-3 0-16,0 0-1 16,0-4-1-16,0-1 2 0,0-3 0 15,0 3-3-15,0-2 0 16,0 1 3-16,0-2 0 16,0 3 0-16,0 2-5 15,24-2 5-15,-12 0 1 16,13 1 20-16,3-4 12 15,13 3 18-15,7-8-25 16,-11 0 14-16,12 0-13 16,-5 0-9-16,-7 0-12 15,-13 0-4-15,1 0 2 16,-13 0-1-16,0 0-3 16,0 0 0-16,0 0-18 15,0 0-27-15,9 0-19 0,-9 0-39 16,0 0-82-16,-12 0-258 15</inkml:trace>
        </inkml:traceGroup>
        <inkml:traceGroup>
          <inkml:annotationXML>
            <emma:emma xmlns:emma="http://www.w3.org/2003/04/emma" version="1.0">
              <emma:interpretation id="{8CCE3577-3532-4F86-9F5D-C8E8EEA31F95}" emma:medium="tactile" emma:mode="ink">
                <msink:context xmlns:msink="http://schemas.microsoft.com/ink/2010/main" type="inkWord" rotatedBoundingBox="8235,14445 8295,14446 8288,15020 8228,15019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1" timeOffset="-266662.7778">5122 593 127 0,'0'0'458'0,"0"0"-448"16,0 0 46-16,0 0-10 15,0 0-33-15,0 0-12 16,0 0 1-16,28-38 4 15,-15 38-4-15,-13 0 7 16,0 0-3-16,0 0-6 16,0 0-9-16,0 0-8 15,0 8 6-15,0 4 11 16,0 3 13-16,0 1-3 16,0-3 0-16,0 0-2 15,0-4-2-15,0-5-3 16,0 0 0-16,0-4-3 0,0 0-10 15,0 0-7 1,0 0-32-16,0-8-49 0,-13-6-6 16,13 6-52-16,0 3-150 15</inkml:trace>
          <inkml:trace contextRef="#ctx0" brushRef="#br1" timeOffset="-265988.3841">5122 981 149 0,'0'0'34'16,"0"0"-21"-16,0 0 31 15,0 0-21-15,0 0 3 16,0 0 3-16,12 26 3 15,-12-20-1-15,16-2-10 0,-16 5 16 16,0 0 2 0,0-2-7-16,0 3-10 15,0 2-9-15,0-2-1 0,0 3-5 16,0-6-1-16,0 2 5 16,0 0-3-16,0-5-6 15,0 2 6-15,0-3-8 16,0 1 2-16,0-4 0 15,-16 0-2-15,4 0-1 16,8 0-15-16,-8 0-26 16,12 0 19-16,-8-9-27 15,8 1 28-15,0 3 11 16,0-3 9-16,0 3 2 16,0 1 0-16,8 1 1 15,-4-3 0-15,8 2 0 0,-4 4 0 16,-8 0-1-16,4 0-4 15,-4 0-8-15,0 0 8 16,0 0 4-16,0 4 8 16,0 2 1-16,0 1 0 15,0-2 2-15,0-1-7 16,-4 2-4-16,-8-3 0 16,4 1-24-16,4-4-39 15,4 0-105-15</inkml:trace>
        </inkml:traceGroup>
        <inkml:traceGroup>
          <inkml:annotationXML>
            <emma:emma xmlns:emma="http://www.w3.org/2003/04/emma" version="1.0">
              <emma:interpretation id="{8AD60255-04B5-415F-8DB5-73B4976D828C}" emma:medium="tactile" emma:mode="ink">
                <msink:context xmlns:msink="http://schemas.microsoft.com/ink/2010/main" type="inkWord" rotatedBoundingBox="9298,14303 12746,14342 12733,15481 9286,15442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1" timeOffset="-153934.2915">7229 728 151 0,'0'0'189'0,"0"0"-162"15,0 0 23-15,0 0-15 16,0 0-5-16,0 0 22 16,0 0-3-16,0 11-6 15,0-1-1-15,-4-5-9 16,4 6-3-16,-13 2-9 15,1 2-3-15,12 1 2 16,-12 6-7-16,0-1-1 16,0 4-4-16,12 3-2 15,-13 2 1-15,13-3-1 16,-12 2-1-16,12-3-4 0,0 1 3 16,0-4-1-16,0 0 0 15,0-1-2-15,0-5-1 16,0 0 2-16,12-4-2 15,1-8-10-15,-1-1 5 16,0-4-1-16,0 0 3 16,13 0-1-16,-1-4 4 15,0-18 18-15,5 0-10 16,-1-4-8-16,-16-4-18 16,13 4-4-16,-13-4 2 15,-12 0 0-15,12-4 8 16,-12 3-14-16,0-5-6 0,0 7 6 15,0-1-1 1,0 5 12-16,-12-3-5 0,0 3 4 16,-1 8 11-16,1 8 4 15,0-3 1-15,-8 7 12 16,8 5-7-16,-1-3-5 16,1 3 2-16,0 0 11 15,-8 0-7-15,8 16-6 16,8 1 1-16,-9 1-1 15,1-1-3-15,0-1-49 16,12-10-87-16,0-6-179 16</inkml:trace>
          <inkml:trace contextRef="#ctx0" brushRef="#br1" timeOffset="-152980.9864">7521 818 148 0,'0'0'174'0,"0"0"-170"15,0 0 20-15,0 0 5 16,0 0-9-16,0 0 3 0,0 0 8 16,24-9 4-16,-24 4-5 15,12 2 2-15,-12-1-7 16,0 0 2-16,13 4-13 15,-13 0-6-15,12 0 6 16,-12 0-7-16,12 0 5 16,0 0 2-16,0-2-5 15,-8-2 0-15,9 4-3 16,-1 0-1-16,-4 0-4 16,-8 0-1-16,4 0-8 15,-4 0 5-15,8 10 3 16,-4-1 17-16,12 3 10 0,-16 2-10 15,0-1-5-15,0 3 0 16,0 0-6-16,12 7 0 16,-12-6 7-16,0 5 4 15,0-4-9-15,0 3-1 16,0-3-7-16,0 3 1 16,0-7 4-16,0 3-2 15,0-1-3-15,0-3 0 16,0 0 1-16,0-4-1 15,0-5-1-15,0-4-8 16,0 0-3-16,0 0-1 16,0 0 4-16,0 0 2 15,0 0-19-15,0 0-9 16,0 0 25-16,0 0-6 16,0-13 16-16,0-3 11 0,0-6-7 15,0-4-2-15,0 0-1 16,13-5 2-16,-1-3-2 15,-12-1-1-15,12 5 3 16,0 1-3-16,0 6 1 16,-12 6-1-16,4 7 0 15,-4 3 0-15,0 3 0 16,0 4 0-16,9-2-14 16,-5 2-88-16,8-7 9 15,-4 7-48-15,4-6-158 0</inkml:trace>
          <inkml:trace contextRef="#ctx0" brushRef="#br1" timeOffset="-154810.3279">6165 662 167 0,'4'-12'201'15,"-4"11"-187"-15,0 1 39 16,0-4 8-16,0 4-26 16,0 0-4-16,0-4 8 15,0 4-5-15,0 0 3 16,0 0 0-16,0 0-11 15,0 0-3-15,0 0-11 16,0 0-2-16,0 0-1 16,0 0-7-16,0 0 2 15,0 0-2-15,0 0-2 16,0 0 0-16,0 0-2 0,0 0 2 16,0 0-1-1,0 0 0-15,0 0-4 0,0 0-4 16,0 4-4-16,0 5 13 15,8 4 15-15,-8 0-3 16,4 4-4-16,4 5 1 16,-3-1-6-16,3 10 6 15,4-5 0-15,8 3 2 16,-8-3-9-16,-12-1 2 16,12 2-1-16,1-1 0 15,-1 0-2-15,-12 1-1 16,12-2 1-16,0 2 0 0,0-7-1 15,-8 2 1 1,5-3-1-16,3-3 0 0,0 1 0 16,-8-4 2-16,4-3-2 15,4-3-9-15,-12-6-1 16,4 3-11-16,4-4-1 16,-4 0 1-16,5 0 7 15,11 0 11-15,-8 0 3 16,0-5 11-16,0-8-2 15,-12 0-9-15,13 2 0 16,-1-2 0-16,0 3-5 16,-12-2 0-16,4-5-3 15,4-1 4-15,4-5-4 0,-8-2 0 16,9 2 0 0,-1 4 0-16,0 0 3 0,-4 2 3 15,-4-4 0-15,8 7-4 16,5 0 4-16,-17 2-1 15,12-1 2-15,-12 0 1 16,12 6-1-16,-12 1 1 16,0 2 0-16,0 4 1 15,0 0 0-15,0 0 0 16,0 0 3-16,0-4-3 16,0 4 0-16,0 0 0 15,0 0-1-15,0 0 0 16,0 0-1-16,0 0-2 15,0 0-7-15,0 8-16 0,0 5 26 16,0 2 13-16,0 5-5 16,0 2 3-16,0-1-1 15,12 1-2-15,-12-5 2 16,12 5-4-16,-12-9-6 16,12 4 6-16,1 1-4 15,-13-2 0-15,12-3-2 16,-8-4-1-16,8 1-2 15,-4-3-5-15,4-1 8 16,-8 1 2-16,4-7-2 16,-3 5-2-16,3-5 0 15,-4 0-3-15,4 0 2 16,-4 0 1-16,12 0 1 0,-16 0 0 16,12 0 1-1,-12 0 1-15,12-3 9 0,1-10-3 16,-1-6 1-16,12-3-5 15,-12-3 2-15,1-11-1 16,3-2-3-16,4 4 0 16,-8-1 0-16,4 6 0 15,1 2 1-15,-5 6-2 16,0-2 3-16,-12 1-2 16,12 2 0-16,-12 2-1 15,12 1-1-15,-12 0-4 16,0 4-2-16,13 3-17 15,-13 2-30-15,0 4-24 16,0 4-23-16,0 0-113 0</inkml:trace>
          <inkml:trace contextRef="#ctx0" brushRef="#br1" timeOffset="-151886.0406">8130 477 301 0,'0'0'115'15,"0"0"-92"-15,0 0 48 16,0 0-22-16,0 0-20 16,0 0 4-16,0 0 6 15,0-22-8-15,0 22-4 16,0 0 3-16,0 0 0 15,-12 0-28-15,12 0-2 16,0 9-13-16,0 12 13 16,0 4 17-16,0 10-1 15,0 4 4-15,0 0 0 16,0 5-13-16,0 3 0 0,12-3 0 16,-12-1-3-16,0 1 0 15,4 2-4-15,4-2 3 16,-4-5-2-16,4-6 1 15,-4-5-2-15,4-6-8 16,-4-2-17-16,4-7-11 16,-8 0-20-16,0-4-29 15,0-1-11-15,0-3-33 16,0-5-20-16,0 0-88 16</inkml:trace>
          <inkml:trace contextRef="#ctx0" brushRef="#br1" timeOffset="-151129.6281">8450 464 382 0,'0'0'119'0,"0"0"-114"15,0 0 53-15,0 0-30 16,0 0-5-16,0 0 1 16,0 30-5-16,-12-20 4 15,0-2-2-15,0 5 2 16,-17 0-12-16,17-1-4 16,-4 5-5-16,-4-4-1 15,8 0-2-15,-1 0 1 0,9 0 0 16,-8-4 0-1,12 4-2-15,-12-5 2 0,12 0-2 16,-12 2 2-16,12-2 0 16,0-3-1-16,-12 2 1 15,12 0 0-15,0 0-2 16,0-2 2-16,0 4 0 16,-13-1 0-16,13 1 2 15,0-2-2-15,0-1-4 16,0-2-7-16,0-4-17 15,0 3 5-15,0-1 23 16,13 6 3-16,-1-5 22 16,0 6 0-16,12 1-4 15,-20-1-3-15,17 7-3 16,-9-3-1-16,4 6 2 0,4 1-6 16,-7 2-4-16,7-1-2 15,-8-3-1-15,0 3-1 16,0-2-1-16,1-3 0 15,-1 2 2-15,0-1-1 16,0-1-2-16,0 3-4 16,-8 0-30-16,4 4-8 15,-3-4 7-15,-5 1-1 16,8-11-25-16,-8-9-68 16,0 0-151-16</inkml:trace>
          <inkml:trace contextRef="#ctx0" brushRef="#br1" timeOffset="-150242.8203">8739 549 376 0,'0'0'92'0,"0"0"-58"15,0 0 56-15,0 0-40 16,0 0-4-16,0 0 0 0,4-20-24 15,-4 16-4-15,0 2-4 16,0-5-7-16,8-2-6 16,-4-8-1-16,12 1-1 15,-16 2 1-15,12 3-16 16,-12 4-23-16,12 7-21 16,-12 0-41-16,0 0-102 15</inkml:trace>
          <inkml:trace contextRef="#ctx0" brushRef="#br1" timeOffset="-150609.9051">8820 739 295 0,'0'0'69'16,"0"0"-20"-16,0 0 17 16,0 0-16-16,0 0-4 15,0 0 4-15,0-11-9 16,0 11-15-16,0 0-11 16,0 8-2-16,0 5 16 15,0 3 6-15,0 6-14 0,0 0-6 16,0 4-11-1,0 6 1-15,0-3-5 0,0 1 3 16,0 0 2-16,0-8-5 16,0 0-1-1,0-9-2-15,0-4-19 0,0-2-23 16,0-5-9-16,0-2-25 16,0 0-6-16,0 0-26 15,0 0-60-15</inkml:trace>
          <inkml:trace contextRef="#ctx0" brushRef="#br1" timeOffset="-149495.8294">8962 739 340 0,'0'0'90'0,"0"0"-90"0,0 0 8 16,0 0-3-16,0 0 7 15,0 0 22-15,24 41 0 16,-24-28 9-16,12 7-17 16,-12-2 0-16,0-1-13 15,13 5 0-15,-13-1-2 16,0 1-1-16,0-3-6 16,12-3-1-16,-12 1 0 15,0-8-3-15,12 0 0 16,-12-1-2-16,0-3-5 15,0-5 0-15,4 4-12 16,-4-4-46-16,8 0 17 16,4 0 0-16,0-19 10 15,5-6 26-15,3-1-29 16,-4 0 0-16,13-1 18 0,-17 7 23 16,0 2 3-16,0 5 0 15,-12 4 14-15,12-2 32 16,0 2 7-16,-7-1-14 15,3 1 6-15,4 2-16 16,-12 1-11-16,4 3-6 16,-4 3-6-16,0 0 9 15,0 0 0-15,0 0-12 16,0 3-6-16,0 10 0 16,0 2 29-16,0 1-7 15,0 6-14-15,0-5 1 16,-4 5-2-16,4-5-5 0,0 0 2 15,-8-3-1 1,8 3-1-16,0-4-2 0,0 1 1 16,0-2-1-16,0 1-1 15,0 0-22-15,0-5-34 16,0 1-36-16,0-9-48 16,0 0-115-16</inkml:trace>
          <inkml:trace contextRef="#ctx0" brushRef="#br1" timeOffset="-148399.7939">9477 758 76 0,'0'0'251'16,"0"0"-220"-16,0 0 25 16,0 0-18-16,0 0-9 15,0 0-2-15,0 0 24 0,4 9 8 16,-8 2-10-1,-4 4-11-15,-4-2-7 0,8 3-7 16,-8 1-9-16,4-2-1 16,4 1-4-16,-5 1-2 15,5 1-1-15,4 3 0 16,-8-4-1-16,8-4-1 16,-4 1 1-16,4-1-6 15,0-2-6-15,0-5 0 16,0 1-3-16,0-6-5 15,0-1 6-15,16 0-7 16,-3 0 5-16,7 0 10 16,-4-12 0-16,13-6 0 15,-5-4-28-15,-12 1 2 16,0-1-9-16,13 0 9 0,-13-2 17 16,0 5-4-16,0 3 3 15,-8 2-8-15,-4 5 16 16,0 1 2-16,0 0 9 15,0 2-6-15,0 3 5 16,0-3 6-16,0 6-10 16,0-4-1-16,0 1 1 15,0-1 3-15,-4 4-4 16,-4-2-3-16,8 2 10 16,-4 0-10-16,-8 0-11 15,12 0 11-15,-8 0 3 16,4 0 3-16,-8 0-2 0,12 6-1 15,-13 7 10-15,13 0 4 16,-12 7-4-16,12 2 5 16,-12 4 13-16,12 0-7 15,0 5-12-15,0 3 10 16,0 1-5-16,0 0 4 16,0 0 2-16,12-2-1 15,-12 2 1-15,0-5-5 16,12 1 6-16,-12 0-8 15,0 3-5-15,0-5-4 16,0-3-3-16,0-1 0 16,0-2 2-16,0-1-4 15,0-1 7-15,-12-2-5 16,0-3-2-16,0 2-2 16,0 3-7-16,-17-3 3 0,13-1-3 15,4 5 0-15,-9-6-9 16,5-3 0-16,4 0 2 15,-12-3 3-15,12-7 5 16,-1-3-6-16,1 0-32 16,0-9-20-16,-4-15 8 15,4-4-6-15,-1-5 62 16,9 2 6-16,4 1 0 16,0-1 1-16,0 1-5 15,0 4-1-15,0-3 0 16,4 3-1-16,17 0 0 0,-1 4 0 15,4-4 2-15,1 4 11 16,3 0-10-16,5 2-2 16,-9-3-1-16,4 3-63 15,-11 14-90-15,-17 2-124 16</inkml:trace>
        </inkml:traceGroup>
        <inkml:traceGroup>
          <inkml:annotationXML>
            <emma:emma xmlns:emma="http://www.w3.org/2003/04/emma" version="1.0">
              <emma:interpretation id="{10B1FA40-6254-44B2-A651-58C27249F0FF}" emma:medium="tactile" emma:mode="ink">
                <msink:context xmlns:msink="http://schemas.microsoft.com/ink/2010/main" type="inkWord" rotatedBoundingBox="13550,14163 15232,14182 15221,15154 13539,15135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1" timeOffset="-240512.9252">10561 290 497 0,'0'0'36'15,"0"0"-34"-15,0 0 76 16,0 0-15-16,0 0-24 0,0 0 3 16,0 0-9-16,4-16 5 15,-4 16-4-15,0 0-2 16,0 0-14-16,0 0-11 16,0 0 0-16,0 4-7 15,0 12 3-15,0 15-2 16,0 17 13-16,-4 4-6 15,-4 4 1-15,-4 5-7 16,8-1 6-16,-4 5-6 16,4 0-1-16,-5 4 2 15,9-5-3-15,-4-3 1 0,4-4-1 16,0-5 0-16,0-10 0 16,0-3 0-16,0-8-1 15,13-1 1-15,-9-9-2 16,4-7 2-16,-4-1-1 15,4-4 1-15,-4-1 0 16,4-4-18-16,-4-4-23 16,12 0-16-16,-16 0-12 15,13 0 7-15,-13 0-23 16,12 0-28-16,-12 0-82 16</inkml:trace>
          <inkml:trace contextRef="#ctx0" brushRef="#br1" timeOffset="-239881.6918">10415 649 231 0,'0'0'137'16,"0"0"-96"-16,0 0 53 0,0 0-14 16,0 0-25-16,0 0 9 15,0 0-16-15,12-4-2 16,-12 4-8-16,0 0-7 16,0 0-12-16,0 0-11 15,0 0-6-15,0 0-2 16,12 0-12-16,1 0 10 15,11 0 2-15,-8 0 8 16,17 0-1-16,3 0-6 16,-3 0 2-16,3 0-1 15,-12-4-2-15,1 4-37 0,3 0-48 16,-3-9-31-16,-17 9-64 16</inkml:trace>
          <inkml:trace contextRef="#ctx0" brushRef="#br1" timeOffset="-238973.1235">10845 1008 189 0,'0'0'139'0,"0"0"-105"16,0 0 19-16,0 0-12 16,0 0-22-16,0 0-1 15,0 0-9-15,0-8 3 16,4-5 4-16,-4 0-5 16,12 1-2-16,-3-2 2 15,-5 1 1-15,8 4 0 16,-4 0-1-16,4 1-5 15,-8 3 5-15,4 1 1 0,-4 4-8 16,4 0-3-16,-3 0-1 16,11 0 0-16,-4 0 18 15,-12 4-1-15,12 5 0 16,0 8 0-16,0 1-4 16,-12 3-8-16,13 1 5 15,-13 4 0-15,0-1 1 16,0-6-6-16,0 3 2 15,0-2-2-15,0 2-2 16,0-5 3-16,0 1-3 16,-13-1-3-16,1-8-6 15,12 3-6-15,0-12-3 0,-12 5-2 16,12-5-1-16,0 0 6 16,0 0 1-16,0 0-10 15,0 0-7-15,0-9-5 16,0-8 33-16,12-8 1 15,0-2 1-15,1-4 3 16,3 1-2-16,4-5-2 16,-4 2 2-16,-3-1-1 15,7 2 0-15,-8 2-1 16,8 7 0-16,-20 11-1 16,13 4 0-16,-13 8-5 15,0 0-45-15,0 0-51 16,0 0-106-16</inkml:trace>
          <inkml:trace contextRef="#ctx0" brushRef="#br1" timeOffset="-238245.6061">11251 1013 518 0,'0'0'68'0,"0"0"-64"15,0 0 9-15,0 0-13 16,0 0 0-16,0 0 10 15,57 4 14-15,-45-4-5 16,12 0-1-16,1 0-9 16,-9-4-2-16,17-1 1 15,-9 1-7-15,0-4-1 16,9 3-1-16,-21-5-9 16,12 3-3-16,-12 2-3 15,1-2-8-15,-13 1 6 16,4-6 5-16,4 3 13 15,-8 0 1-15,0 0 5 16,0 1 0-16,-8-1-6 0,4 5 0 16,-21-1 0-16,13 5 31 15,0 0-7-15,0-4-13 16,-4 4 1-16,3 0 5 16,1 0-1-16,8 0-8 15,-4 0 1-15,-4-4-6 16,8 4 5-16,-4 0-4 15,4 0-4-15,-9 0 0 16,5 0-1-16,-4 0 0 16,8 0 2-16,-8 4 3 15,0 9 0-15,-1 0 7 0,1 0 0 16,12-4 0-16,-12 4-2 16,12 4-4-16,-12-1 6 15,12 7-4-15,0 2 0 16,0 1 4-16,0 0-2 15,0 0 4-15,0-4-4 16,12 4-2-16,12-8-4 16,-11-1-3-16,-1 0 8 15,0-8-8-15,4 0-5 16,5-9-19-16,3 0-61 16,4 0-37-16,-20 0-35 15</inkml:trace>
          <inkml:trace contextRef="#ctx0" brushRef="#br1" timeOffset="-237495.9243">11799 1013 214 0,'0'0'255'0,"0"0"-252"16,0 0-3-16,0 0 10 16,0 0 22-16,0 0 10 15,118-22-12-15,-94 9-24 16,1 4-1-16,-1-3-4 16,-12 7 1-16,4-3 2 15,13 3-3-15,-17-4 0 16,0-4 3-16,0 1-4 0,0 3 0 15,-12-4-8 1,0 0-12-16,0 0 14 0,0 1 6 16,0 2 1-16,0 1 3 15,0 0-2-15,-24-2 22 16,12 2-11-16,0 3-8 16,0-1-4-16,-9 1 8 15,9 6 9-15,0 0 13 16,0 0-5-16,0 0-18 15,-1 0-2-15,-7 0 0 16,4 13 9-16,4 5-5 16,-13-1 7-16,13 5 1 0,0 0-1 15,-8 4-3-15,-1 4-1 16,9 0 0 0,0-3 0-16,8 3 3 0,-4-1-4 15,8-4 0-15,0 2-1 16,0-1 5-16,0 0-1 15,12-8-4-15,8 3 1 16,-3-8-8-16,11 1-2 16,-4-5-2-16,1-2 0 15,-9-2-2-15,20-4 1 16,-3-1-61-16,12 0-62 16,-33 0-76-16,0 0-325 15</inkml:trace>
        </inkml:traceGroup>
        <inkml:traceGroup>
          <inkml:annotationXML>
            <emma:emma xmlns:emma="http://www.w3.org/2003/04/emma" version="1.0">
              <emma:interpretation id="{3FE3FF83-1CC8-434C-B7DC-004FDD2E500C}" emma:medium="tactile" emma:mode="ink">
                <msink:context xmlns:msink="http://schemas.microsoft.com/ink/2010/main" type="inkWord" rotatedBoundingBox="16017,14460 16415,14464 16409,15013 16011,15009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1" timeOffset="-236101.0511">12883 867 132 0,'0'0'416'0,"0"0"-378"15,0 0 31-15,0 0-28 16,0 0-41-16,0 0 0 15,0 0 6-15,24-2 58 16,9 2-2-16,-9 0-11 16,13 0-11-16,-9 0-4 0,9 0-17 15,-1 0-11 1,17 0-6-16,-17 0 1 0,-7 0 2 16,3 0-5-16,-7 0-57 15,-21 0-77-15,-4 0-157 16</inkml:trace>
          <inkml:trace contextRef="#ctx0" brushRef="#br1" timeOffset="-236597.6677">13049 571 185 0,'0'0'251'0,"0"0"-230"16,0 0 33-16,0 0-5 15,0 0-33-15,0 0-9 0,12 26 47 16,-12 0 7-1,0 5-17-15,0 2-8 0,0 8-6 16,0 5-7-16,0 2-9 16,0 0 2-16,0 0-4 15,-8-1-5-15,4-8-6 16,-4-8 2-16,8-5-3 16,0 0-7-16,0-10-43 15,0 1-31-15,0-17-49 16,0 0-90-16</inkml:trace>
        </inkml:traceGroup>
        <inkml:traceGroup>
          <inkml:annotationXML>
            <emma:emma xmlns:emma="http://www.w3.org/2003/04/emma" version="1.0">
              <emma:interpretation id="{B1EFA383-8CEB-4A0A-A542-EB1E482538F1}" emma:medium="tactile" emma:mode="ink">
                <msink:context xmlns:msink="http://schemas.microsoft.com/ink/2010/main" type="inkWord" rotatedBoundingBox="17187,14256 19867,14286 19854,15431 17174,15401"/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1" timeOffset="-129049.4904">14632 793 376 0,'0'0'55'0,"0"0"-17"16,0 0 44-16,0 0-44 16,0 0-7-16,0 0 4 15,0 0-9-15,4-13 2 16,-4 13 1-16,0 0 1 15,0 0-10-15,0 0-8 16,0 0-3-16,0 0 6 16,0 0 1-16,0 0-16 15,-4 7-11-15,-8 7 11 16,0 3 5-16,0 0-2 16,0 9 4-16,-1 0-2 15,-3 4-2-15,4-3 3 0,8 7-5 16,4-4 1-16,-8 0-2 15,8-4-4-15,0 0 3 16,0-4-5-16,8-5 3 16,4 1 2-16,8-6-6 15,-7-3-2-15,11-5-6 16,0-4 9-16,5 0 6 16,-5 0 10-16,9-17-3 15,-1-4-7-15,-8 3-14 16,-11-8-4-16,11 0 3 15,-20 0-11-15,8-5-6 16,-4-6 6-16,-8 2-16 16,0-4-2-16,0 4 5 15,-8 6 10-15,-4 3 5 16,-4 4 23-16,4 9 1 0,-13 4 23 16,13 5-12-16,-16 4 34 15,11 0-37-15,-3 0-8 16,-4 0 0-16,8 13 0 15,3 0-1-15,1 4-4 16,12-5-41-16,0-7-53 16,0-1-66-16</inkml:trace>
          <inkml:trace contextRef="#ctx0" brushRef="#br1" timeOffset="-128351.9493">15042 386 224 0,'0'0'156'16,"0"0"-121"-16,0 0 24 16,0 0-23-16,0 0-10 15,0 0 0-15,0-9-10 0,0 9-1 16,0 0-6-16,0 8 0 15,0 1 48-15,0 9-19 16,0 3-16-16,0 5 9 16,0 0-8-16,0 5-6 15,0 3-2-15,0 4 0 16,0-3-2-16,0 4 0 16,0 5-4-16,0-1-4 15,0 1 2-15,-4 2-3 16,-4-2-2-16,4 5 0 15,4-3 0-15,0-7-1 16,0-4-1-16,0-6 0 16,0-7-2-16,0-3 0 0,12-7-1 15,-8 0 2 1,8-3-10-16,-3 0-17 0,-5-1-4 16,4-7 0-16,-4 3-15 15,-4-4-45-15,0 0-128 16</inkml:trace>
          <inkml:trace contextRef="#ctx0" brushRef="#br1" timeOffset="-129880.5464">14466 558 315 0,'0'0'102'0,"0"0"-93"15,0 0 61 1,0 0-3-16,0 0-24 0,0 0-5 16,0 0-6-16,4-13 2 15,-4 13-4-15,0 0 5 16,0 0-6-16,0 0-9 15,-4 0-11-15,-4 0-2 16,4 0 3-16,-8 0-4 16,-1 0-6-16,1 0 5 15,0 0 1-15,0 0-3 16,-8 0 3-16,7 0-6 16,-7 0 0-16,8 0 7 15,0 0-7-15,0 0 4 16,-1 4-4-16,9 2-2 0,-8 2 2 15,0-4-10-15,0 6 10 16,0 3-1-16,-1-6-1 16,1 7 2-16,-8-2 0 15,8 1 1-15,0 0-2 16,3 5 1-16,-3-1-2 16,8 0 2-16,-4 1-2 15,4-1 0-15,4-4 2 16,0 0-9-16,0-1 4 15,0-2-6-15,0 3-5 16,16-4 10-16,-4 2-4 16,13-2 10-16,3 4 5 15,-16 0 0-15,1 0-2 0,11-1-3 16,-12 2 1-16,4 0-1 16,-3-1 0-16,7 4 1 15,-8-4 1-15,0 1 0 16,0-6-2-16,-8 3 0 15,5-1 0-15,-5-1 0 16,12-1 0-16,-16 1 1 16,0-4 0-16,0 2 0 15,0-1 4-15,0 1-4 16,0 3 1-16,0 2 6 16,0 1 2-16,0-3-5 15,0-1-1-15,0 2-2 0,0-2 0 16,0-3 1-1,0 5 1-15,-16-2-1 0,3 1-3 16,1-2 0-16,-4 0-3 16,4 1-2-16,-8-1 5 15,3-3-15-15,-7-1 5 16,0 0 2-16,-1-4-4 16,5 0 6-16,-4 0-1 15,3 0-1-15,-3-8 1 16,8 0 6-16,4-6-5 15,-1 5 4-15,1 2 1 16,0-3-11-16,12 1 0 16,0 1-17-16,0-1-9 15,-12-4-20-15,12 4-16 16,0 2-21-16,0 3-3 0,0 4-47 16</inkml:trace>
          <inkml:trace contextRef="#ctx0" brushRef="#br1" timeOffset="-127690.519">15383 697 351 0,'0'0'121'16,"0"0"-94"-16,0 0 49 16,0 0-35-16,0 0-31 15,0 0 7-15,4 22 35 16,-4-2-21-16,0 3-1 15,0 2-7-15,0 6-3 16,0-1-4-16,0 5 0 16,8-1-9-16,-8-3-1 15,5-1-3-15,3-4-3 16,4-4 0-16,-8-6 0 0,4-1 0 16,4-5 1-1,-8 0-1-15,4-6-3 0,-4-4-1 16,13 0-17-16,-17 0-10 15,12 0 3-15,0 0 28 16,0-17 3-16,0-9-2 16,1 1-1-16,-9-1-10 15,8-5-9-15,-12 1 5 16,12 4 10-16,-12 0-7 16,8 0 0-16,-4 4 5 15,4 9-7-15,-8 6-13 16,0 7 4-16,0 0 8 15,0 0-23-15,0 0-77 16,0 0-62-16</inkml:trace>
          <inkml:trace contextRef="#ctx0" brushRef="#br1" timeOffset="-127239.6648">15732 883 493 0,'0'0'25'0,"0"0"2"16,0 0 16-16,0 0-43 16,0 0 0-16,0 0-1 15,8 0 0-15,-8 0 1 16,5 4 0-16,-5 13 24 16,0-3 11-16,0 7 2 15,0-3-8-15,0 3-21 16,8 1 0-16,-8-1-4 15,0-4 3-15,0 6-4 0,0-7-2 16,0 1 1-16,0-4-1 16,0 0-2-1,0-8 0-15,0-5-17 0,0 0-27 16,0 0-33-16,4 0-35 16,-4 0-75-16,0-5-56 15</inkml:trace>
          <inkml:trace contextRef="#ctx0" brushRef="#br1" timeOffset="-126837.4535">15745 650 147 0,'0'0'292'15,"0"0"-277"-15,0 0 39 16,0 0 10-16,0 0-29 16,0 0 14-16,0-27-12 0,0 23-19 15,0 4-4-15,8-4-3 16,-8 0-11-16,0-1 0 16,0 0-1-16,0-3 1 15,4-5-31-15,4 4-53 16,-8 2-57-16,0 6-100 15</inkml:trace>
          <inkml:trace contextRef="#ctx0" brushRef="#br1" timeOffset="-125994.5482">15956 762 318 0,'0'0'145'15,"0"0"-131"-15,0 0 71 16,0 0-35-16,0 0-22 15,0 0-22-15,4 12 25 16,-4 11 19-16,0-2-15 16,0 0-16-16,0 5-1 15,0-4-5-15,0 4-10 16,0-4 3-16,0 0-5 16,0-1 0-16,0-3 3 0,0-6-3 15,0 2-1-15,0-7 0 16,8-1-27-16,-8-3-10 15,4 1-17-15,4-4-16 16,-4 0-16-16,4 0 11 16,4 0 25-16,9-13 31 15,-9-3 10-15,0-1-4 16,0-1-3-16,4 2 3 16,-3-3 1-16,-1 6 12 15,0 0 0-15,0 1 1 16,-4 7-1-16,-4-4 19 15,8 1-4-15,-3-1 5 16,-5 5-10-16,4-1-7 16,-4 1 5-16,4 4 11 15,-8 0-10-15,0 0-8 16,0 0 2-16,0 0 10 0,0 0 4 16,0 0-6-16,4 9 10 15,-4 4-5-15,16 0 15 16,-16 8 3-16,0-3 1 15,0 3-5-15,0 1-11 16,0-4 0-16,0 3-13 16,0-3-4-16,0 2-1 15,0-8 3-15,0 2-4 16,0-8-2-16,0-3-61 16,0-3-78-16,12 0-136 15</inkml:trace>
          <inkml:trace contextRef="#ctx0" brushRef="#br1" timeOffset="-124948.5119">16621 774 273 0,'0'0'250'15,"0"0"-241"-15,0 0 71 0,0 0-31 16,0 0-1-16,0 0 1 16,-24-3-13-16,12 10-2 15,0 6-7-15,-5 2-12 16,5 5 11-16,-4 2-6 15,4 0-5-15,4 0-3 16,-5 3-8-16,13-7 0 16,-4 3-4-16,-4-3 0 15,8-1 0-15,0-4-1 16,0 4-1-16,0-7 1 0,0 1-2 16,0-1-14-1,8-7-13-15,5-1-11 0,3-2-6 16,4 0 23-16,13 0 19 15,-9-19 3-15,0-2 1 16,1-5-5-16,-1 0 2 16,-8 4-3-16,5 5-8 15,-9 4 3-15,-8 4 12 16,4 9 2-16,-8-4 4 16,0 4-3-16,0 0 2 15,0 0 3-15,0 0 7 16,0 0-3-16,0 0-12 15,0 0 3-15,0 0 13 16,0 0-6-16,0 0 3 16,0 0 7-16,0 0-9 0,0 0-6 15,0 0-5-15,0 0-1 16,0 0 1-16,0 0-10 16,0 0 5-16,0 0-12 15,0 0 14-15,0 4 3 16,-8 1 5-16,8 3 1 15,-4 1 5-15,-4 0 4 16,4 4-5-16,-5 1 5 16,5 2-2-16,-4 0 5 15,4 7-2-15,-8-2-4 16,0 5 5-16,4 4 2 16,4 1 4-16,-9-1-9 15,5 0-2-15,4 1-4 0,4-1-2 16,-12 1 2-16,0-2-3 15,0 0 0-15,0 3 4 16,-17 2-6-16,13-7 1 16,-4-1-1-16,3-4-2 15,5-2 0-15,-8-3 2 16,4-7-3-16,4-1-6 16,-1-5-4-16,1-4 0 15,-12 0-9-15,-5 0-15 16,17 0 14-16,-4-8 0 15,-4-1-4-15,16-4 5 0,-9-4 6 16,5-1 7-16,8 1 5 16,0-5 0-16,0 0 1 15,0 0 0-15,0-4 1 16,13-1-2-16,7 2 1 16,-4 1 0-16,8 6 0 15,5 1 0-15,-5 4-4 16,1 0-14-16,-9 0-43 15,-4 8-36-15,0 1-121 16</inkml:trace>
        </inkml:traceGroup>
        <inkml:traceGroup>
          <inkml:annotationXML>
            <emma:emma xmlns:emma="http://www.w3.org/2003/04/emma" version="1.0">
              <emma:interpretation id="{3FE2CA1A-972C-4620-881B-987F69752B6D}" emma:medium="tactile" emma:mode="ink">
                <msink:context xmlns:msink="http://schemas.microsoft.com/ink/2010/main" type="inkWord" rotatedBoundingBox="20619,14167 23702,14201 23688,15401 20606,15366"/>
              </emma:interpretation>
              <emma:one-of disjunction-type="recognition" id="oneOf9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1" timeOffset="-122877.5954">17981 1055 196 0,'0'0'182'16,"0"0"-181"-1,0 0 25-15,0 0 6 0,0 0-7 16,0 0 15-16,0 0-10 16,57-99 2-16,-57 91 10 15,12-1-6-15,0 0-13 16,-12-3-8-16,12 7-4 16,-8 1 3-16,5 4-8 15,-9 0-6-15,4 0-1 16,-4 0-4-16,8 0 5 0,-4 0 10 15,4 4 5 1,-4 1-5-16,4 3-2 0,4 1 2 16,-8-1-4-16,5 5-3 15,-5 0-2-15,-4-1 5 16,0 7 2-16,8-2 3 16,-8 1-4-16,0 2 2 15,0-1-3-15,0 3 0 16,0 2-5-16,-8-6 5 15,-5 4-3-15,9 0-1 16,-8-6-2-16,4-3-6 16,4-8-13-16,-4-1-5 15,8-3-1-15,0-1 2 16,0 0 12-16,0 0 0 16,0-18-72-16,0-8 71 0,0 1 12 15,0-11 6-15,20 1-3 16,-4-2-3-16,9 0 1 15,3-5 2-15,-3 7-2 16,-13 5 1-16,0 7-2 16,0 11 0-16,-12 4 5 15,4 8-5-15,-4 0-1 16,0 0-23-16,0 0-113 16,0 0-103-16</inkml:trace>
          <inkml:trace contextRef="#ctx0" brushRef="#br1" timeOffset="-122322.0182">18497 861 438 0,'0'0'163'15,"0"0"-152"-15,0 0 58 16,0 0-18-16,0 0-24 0,-29 117-6 16,17-91-1-1,4 5-5-15,4-5-5 0,-4 0 6 16,8-6-13-16,0-5-3 15,0 1-8-15,0-2-1 16,20-7 3-16,4-2 6 16,1-5 5-16,3 0 2 15,1 0-2-15,7-5-5 16,-20-16 2-16,17-5-2 16,-9-3-7-16,0-2-12 15,1-4-20-15,-5-4-4 16,4-4-18-16,-11 0 6 15,-13 3 2-15,0 6-14 16,0 3 58-16,0 9 9 0,0 9 8 16,-13 1 15-16,1 11 40 15,-16 1-7-15,4 0-26 16,-1 0 15-16,-3 1-19 16,-5 13 0-16,17 3-5 15,-8-4-11-15,12 0-10 16,-5-4-1-16,13 3-40 15,4-8-98-15,0-4-237 16</inkml:trace>
          <inkml:trace contextRef="#ctx0" brushRef="#br1" timeOffset="-123671.6857">17656 694 320 0,'0'0'188'0,"0"0"-186"15,0 0 39-15,0 0 10 16,0 0 12-16,0 0-1 15,0 123-22-15,0-79-1 16,-28 12-12-16,16-3 3 16,-4 3-7-16,3 1-4 0,-7-2-6 15,8-7 3-15,8 4-7 16,-8-9-6-16,-1-1 6 16,13-3-7-16,-12-8 0 15,0-1-2-15,12-8 2 16,-12-5-1-16,12-8-1 15,0-4-2-15,0-5-6 16,0 0-10-16,0 0-2 16,0 0-4-16,0 0-14 15,0-14-23-15,-12-7 7 16,12-5 27-16,0-5-2 0,0-8-8 16,0-9 10-16,0-2 2 15,24-3-12-15,-12-3 15 16,0 5 20-16,5-1-1 15,-5-2 3-15,8 3 2 16,-4 4-2-16,-3 3 1 16,7 11 2-16,-16 5 0 15,8 4 8-15,4 6 11 16,-16 1-1-16,13 0-5 16,-1 9 1-16,-12-2-3 15,12 6 2-15,-12 0-4 16,12 4-2-16,-12 0-9 15,12 0 0-15,0 0 4 16,1 0 1-16,-1 4 4 0,4 10-3 16,-4-6 2-16,8 4-5 15,-7 1 1-15,7-4-3 16,-20 0-2-16,12-2-26 16,-12 3 11-16,0-1 10 15,0-2-3-15,0 6 3 16,0-3-10-16,0-2-4 15,0 9-10-15,0-2-3 16,0 5 1-16,-12 2 22 16,-4-5 4-16,12 0-2 15,-4-2 3-15,3-3 4 16,-7 0 3-16,4-3-3 16,-8 4 1-16,4-4 0 15,-9-2 0-15,5-1 1 16,4 1-1-16,0-6 3 0,0-1 12 15,0 0-16-15,-1 0-7 16,13 0-42-16,-16 0-73 16,16 0-243-16</inkml:trace>
          <inkml:trace contextRef="#ctx0" brushRef="#br1" timeOffset="-121094.0829">19053 307 366 0,'0'0'62'0,"0"0"9"15,0 0 21-15,0 0-52 16,0 0-3-16,0 0 9 16,0 0-10-16,4-13-1 15,-4 13 9-15,0 0-22 16,0 0-16-16,0 2-6 0,0 18 2 15,0 10 14 1,0 9 19-16,0 5-24 0,0 8 0 16,0 0-2-16,-4-1-4 15,-4 6 0-15,-5-9-1 16,13-1-3-16,-4-3 2 16,4-6-3-16,0-4 2 15,0-9-2-15,0-2-5 16,0-6-17-16,0-8-16 15,0 0 0-15,0-5-4 16,0-4-8-16,0 0-2 16,0 0-7-16,4 0-5 15,4 0 54-15,-3 0 3 16,7 0-11-16,-4 0 6 16,-4 0 4-16,4 0 4 15,-4 0-1-15,4 0 2 16,13 0 3-16,-9-4 0 0,0-1 1 15,0-7 2-15,4 7-2 16,-4-3 1-16,-3 7 3 16,-5 1-3-16,4 0 10 15,-8 0-4-15,4 0 3 16,4 0 6-16,-8 0-1 16,4 0-4-16,-4 5 0 15,8 4 4-15,-8 3 2 16,4 1 6-16,-4 0-3 15,0 0-6-15,0 1 2 16,0 3-4-16,0 4 1 16,0-7-3-16,0 3-1 0,0-2-5 15,-4-1-4-15,-4-1 2 16,4 0 0-16,-8 0 4 16,4 0-4-16,4-4-3 15,-9-4-10-15,1 3 0 16,0-3-4-16,0 3-1 15,0-8-8-15,0 0 4 16,-17 0-26-16,5 0 5 16,7 0-5-16,5-9 13 15,-8-3 28-15,16 7 1 16,-4-4 3-16,4 1-1 16,4 3 2-16,0-6-2 15,0 1-2-15,0 1-11 0,0 6-67 16,4-3-75-16</inkml:trace>
          <inkml:trace contextRef="#ctx0" brushRef="#br1" timeOffset="-120386.8319">19422 351 316 0,'0'0'112'15,"0"0"-109"-15,0 0 64 16,0 0-19-16,0 0-30 16,0 0 14-16,4-8-10 15,-4 8-14-15,0 0-7 16,0 0 6-16,0 8-3 15,8 9 14-15,-8 4 22 0,0 14 1 16,4 0-8 0,-4 3-4-16,0 3 2 0,0 1-11 15,0 5 6 1,0 1-8-16,0 0 0 0,0 0-3 16,0-1-1-16,0 0 7 15,-4 1-10-15,4-5-3 16,0-3-3-16,0-5-3 15,0-2 1-15,0-3-3 16,0-8 0-16,0-5 0 16,0-4-5-16,0 0-41 15,0-8-37-15,0-1-27 16,0-4-59-16,0 0-113 16</inkml:trace>
          <inkml:trace contextRef="#ctx0" brushRef="#br1" timeOffset="-119744.6233">19710 845 206 0,'0'0'350'15,"0"0"-324"-15,0 0 27 16,0 0-13-16,0 0-40 16,0 0 1-16,21-4-1 15,-5 4 4-15,4 0-2 16,8-6 13-16,1-3-5 15,7 1-2-15,-11-4-1 16,-1 3-2-16,0-1-5 16,-7 1-7-16,-5 2-21 15,0-2-18-15,-12-1 2 16,8 3 23-16,-8-6 0 16,0 4 10-16,0 0 7 15,-8 1 0-15,-4 3 4 0,0 1 30 16,-5 4-5-16,5-3 2 15,-8 3 11-15,4 0-8 16,-9 0-12-16,13 0-1 16,-12 8-3-16,-9 5 7 15,9 4 6-15,0 0 1 16,-1-1 4-16,5 3-1 16,4-2-13-16,4 0-2 15,-1 4-5-15,1 5 0 16,-4 0-5-16,12 1 0 15,4 3 7-15,0 0-7 16,0-1 2-16,0-5 2 16,0 0-4-16,20-2-2 0,-8-3-4 15,13-3 0-15,-9-6-12 16,17-10-50-16,7 0-42 16,-20 0-46-16,-3-15-155 15</inkml:trace>
          <inkml:trace contextRef="#ctx0" brushRef="#br1" timeOffset="-118715.6086">20112 778 72 0,'0'0'483'0,"0"0"-483"16,0 0 26-16,0 0 32 15,0 0-42-15,0 0-14 16,12-7 8-16,-12 16 8 16,0 4 16-16,4 3 5 15,-4 7 1-15,0-3-8 16,0 2-12-16,0 0 0 15,0 0-7-15,0 3-4 16,0 1-5-16,0-4 1 16,0 4-4-16,0-5 1 15,0-2-2-15,0-2-2 16,0-4-21-16,0-10-19 16,0-3-21-16,0 0-29 0,21 0-25 15,3-23 89 1,8-2-22-16,-3 0 15 0,-5-1-1 15,1 0 34-15,-1 4 2 16,-12 5 1-16,0 0 19 16,0 8 43-16,-3 0 14 15,-5 1-9-15,12 5-18 16,-16 0-25-16,0 3-8 16,0-3-14-16,12 3-1 15,-12 0-1-15,0 0-1 16,0 0-4-16,0 0-1 15,0 0 1-15,0 0 1 16,0 0-6-16,0 0 2 16,0 0 0-16,0 9 1 0,0 0 3 15,0 8 2-15,0-8 1 16,0 3-7-16,0-3-2 16,0-4-2-16,0-1-6 15,0-4-17-15,12 0-10 16,-12 0 18-16,12 0 11 15,-12 0 15-15,13 0 6 16,-1 0-3-16,0-5 2 16,12-8-1-16,-7 0-4 15,3 0 1-15,-4 5 1 16,-4-1-2-16,4 5 1 0,-16 4 2 16,0 0-3-1,0 0 1-15,0 0-1 0,0 0 11 16,0 0-3-1,0 0 0-15,0 0 0 0,0 0 11 16,13 4-2-16,-13 9-6 16,0 0 11-16,0 6 16 15,0-3-3-15,0 1-15 16,0-1-2-16,0-1-11 16,0-3-1-16,0 2-5 15,0-7-1-15,0 2-20 16,0-9-69-16,0 0-115 0</inkml:trace>
        </inkml:traceGroup>
        <inkml:traceGroup>
          <inkml:annotationXML>
            <emma:emma xmlns:emma="http://www.w3.org/2003/04/emma" version="1.0">
              <emma:interpretation id="{E8DA0F13-1622-40AB-B6A8-7093C3FC7BFD}" emma:medium="tactile" emma:mode="ink">
                <msink:context xmlns:msink="http://schemas.microsoft.com/ink/2010/main" type="inkWord" rotatedBoundingBox="23848,14574 24136,14578 24130,15086 23843,15083"/>
              </emma:interpretation>
              <emma:one-of disjunction-type="recognition" id="oneOf10">
                <emma:interpretation id="interp14" emma:lang="" emma:confidence="0">
                  <emma:literal>S</emma:literal>
                </emma:interpretation>
                <emma:interpretation id="interp15" emma:lang="" emma:confidence="0">
                  <emma:literal>s</emma:literal>
                </emma:interpretation>
                <emma:interpretation id="interp16" emma:lang="" emma:confidence="0">
                  <emma:literal>5</emma:literal>
                </emma:interpretation>
                <emma:interpretation id="interp17" emma:lang="" emma:confidence="0">
                  <emma:literal>§</emma:literal>
                </emma:interpretation>
                <emma:interpretation id="interp18" emma:lang="" emma:confidence="0">
                  <emma:literal>4</emma:literal>
                </emma:interpretation>
              </emma:one-of>
            </emma:emma>
          </inkml:annotationXML>
          <inkml:trace contextRef="#ctx0" brushRef="#br1" timeOffset="-117715.7067">21005 702 361 0,'0'0'93'0,"0"0"-14"16,0 0 28-16,0 0-38 15,0 0-29-15,0 0-10 0,0 0-4 16,0-5 6 0,0 5 5-16,0 0 0 0,0-3-12 15,0-2-22-15,-8 3 11 16,-4 2 1-16,-4 0-11 16,3 0-4-16,-11 0-5 15,12 0 5-15,-21 14 7 16,13-1 2-16,8 0-4 15,0-1-5-15,0 3 0 16,7 2-1-16,-7-4 0 16,12 4 0-16,-8-1-1 15,8-1-1-15,0-2 0 16,0 3-3-16,0-3-7 16,0 4 11-16,12-4-6 15,9 0 2-15,-9-8 3 0,4 3 2 16,-4-3 1-16,9-1 0 15,-1 0 4-15,-8 1 0 16,0 3-4-16,-12-2 0 16,12 1 0-16,-8-2 1 15,5 2 3-15,-5-1-4 16,4 1-6-16,-4-1-5 16,-4 2 11-16,8 1 2 15,-8 0 9-15,0 0-3 16,0-2 2-16,4 3 0 0,-4-1-5 15,0 0 2-15,0-2-5 16,0 3 4-16,0-3-4 16,0-2-2-16,0 3 2 15,0 1 1-15,0 0 2 16,0 0 2-16,-12 3 0 16,0 1-3-16,-1-4 1 15,9 0-5-15,-8-4 5 16,0-1-4-16,0 0-1 15,-4 0 3-15,-1-4-3 16,-3 0-5-16,-4 0-7 16,7 0 3-16,-7-8-5 15,4-1 9-15,4 0 1 16,3 0 4-16,1-3-25 16,12 3-10-16,-12 0-7 0,12 0-34 15,-16 1-21-15,16 3-26 16,0 5-68-16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0-04T05:43:55.180"/>
    </inkml:context>
    <inkml:brush xml:id="br0">
      <inkml:brushProperty name="width" value="0.15875" units="cm"/>
      <inkml:brushProperty name="height" value="0.15875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98981104-D914-4B34-9C5C-D40D3DCA2338}" emma:medium="tactile" emma:mode="ink">
          <msink:context xmlns:msink="http://schemas.microsoft.com/ink/2010/main" type="writingRegion" rotatedBoundingBox="9556,7895 10701,7895 10701,8750 9556,8750"/>
        </emma:interpretation>
      </emma:emma>
    </inkml:annotationXML>
    <inkml:traceGroup>
      <inkml:annotationXML>
        <emma:emma xmlns:emma="http://www.w3.org/2003/04/emma" version="1.0">
          <emma:interpretation id="{E00C94A4-3B75-4C3D-81AA-9E07FB54FE93}" emma:medium="tactile" emma:mode="ink">
            <msink:context xmlns:msink="http://schemas.microsoft.com/ink/2010/main" type="paragraph" rotatedBoundingBox="9556,7895 10701,7895 10701,8750 9556,87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B371511-610F-4A7A-9DA0-CBBC02FD0BAB}" emma:medium="tactile" emma:mode="ink">
              <msink:context xmlns:msink="http://schemas.microsoft.com/ink/2010/main" type="line" rotatedBoundingBox="9556,7895 10701,7895 10701,8750 9556,8750"/>
            </emma:interpretation>
          </emma:emma>
        </inkml:annotationXML>
        <inkml:traceGroup>
          <inkml:annotationXML>
            <emma:emma xmlns:emma="http://www.w3.org/2003/04/emma" version="1.0">
              <emma:interpretation id="{CA983FFF-2A13-4BA1-B012-C384AB28B9E0}" emma:medium="tactile" emma:mode="ink">
                <msink:context xmlns:msink="http://schemas.microsoft.com/ink/2010/main" type="inkWord" rotatedBoundingBox="9556,7895 10701,7895 10701,8750 9556,8750"/>
              </emma:interpretation>
              <emma:one-of disjunction-type="recognition" id="oneOf0">
                <emma:interpretation id="interp0" emma:lang="" emma:confidence="0">
                  <emma:literal>v</emma:literal>
                </emma:interpretation>
                <emma:interpretation id="interp1" emma:lang="" emma:confidence="0">
                  <emma:literal>V</emma:literal>
                </emma:interpretation>
                <emma:interpretation id="interp2" emma:lang="" emma:confidence="0">
                  <emma:literal>r</emma:literal>
                </emma:interpretation>
                <emma:interpretation id="interp3" emma:lang="" emma:confidence="0">
                  <emma:literal>W</emma:literal>
                </emma:interpretation>
                <emma:interpretation id="interp4" emma:lang="" emma:confidence="0">
                  <emma:literal>/</emma:literal>
                </emma:interpretation>
              </emma:one-of>
            </emma:emma>
          </inkml:annotationXML>
          <inkml:trace contextRef="#ctx0" brushRef="#br0">24 482 312 0,'0'0'141'0,"0"0"-122"16,0 0 48-16,0 0-8 16,0 0-4-16,0 0 9 15,0 0-23-15,-12-54-5 16,12 49-8-16,0 5 9 15,0-4 1-15,0 4-11 16,0 0 0-16,0 0-6 0,0 0-7 16,0 0 0-16,0 0-4 15,0 0-3-15,0 0-1 16,0 0-6-16,0 0-6 16,0 0-5-16,-12 0 3 15,12 12-5-15,0 2 7 16,0 12 6-16,0 0 4 15,12 7 1-15,-12-5-1 16,12 2-1-16,0-5-2 16,13-3 2-16,-25 4-3 15,12-4 0-15,0-1 0 16,0 1 1-16,-8-5-2 16,4-3 1-16,-3-2-5 15,3 1 3-15,-4-4-1 0,-4 1 2 16,0-2 0-16,0 0-1 15,8-1 2-15,-8-1-1 16,0 1-3-16,4-2 3 16,4 0-1-16,-8 0 1 15,4-2-1-15,-4-3-5 16,0 0 6-16,0 0-5 16,8 0-4-16,-8 0 3 15,0 0-2-15,0 0 9 16,0 0 4-16,0 0 0 15,4 0-4-15,13 0 1 0,-5-18 9 16,12-12-5 0,13-16 5-16,-1-7-6 0,17-12 1 15,12-7-5-15,-4 2 3 16,8 5 2-16,4 8 0 16,-8 7 6-16,0 6-8 15,-4 5 0-15,-13 5 1 16,9-2-4-16,-8 2 3 15,-13 3-2-15,5 1-1 16,-5 5 2-16,5 4-2 16,-17 3-22-16,-11 1-51 15,-13 17-81-15,0 0-91 16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0-04T05:44:05.669"/>
    </inkml:context>
    <inkml:brush xml:id="br0">
      <inkml:brushProperty name="width" value="0.15875" units="cm"/>
      <inkml:brushProperty name="height" value="0.15875" units="cm"/>
      <inkml:brushProperty name="color" value="#00B050"/>
      <inkml:brushProperty name="fitToCurve" value="1"/>
    </inkml:brush>
    <inkml:brush xml:id="br1">
      <inkml:brushProperty name="width" value="0.15875" units="cm"/>
      <inkml:brushProperty name="height" value="0.15875" units="cm"/>
      <inkml:brushProperty name="fitToCurve" value="1"/>
    </inkml:brush>
  </inkml:definitions>
  <inkml:traceGroup>
    <inkml:annotationXML>
      <emma:emma xmlns:emma="http://www.w3.org/2003/04/emma" version="1.0">
        <emma:interpretation id="{8927225D-C220-4859-8A34-D5FD35974B40}" emma:medium="tactile" emma:mode="ink">
          <msink:context xmlns:msink="http://schemas.microsoft.com/ink/2010/main" type="writingRegion" rotatedBoundingBox="11775,4538 20122,4322 20160,5788 11813,6005"/>
        </emma:interpretation>
      </emma:emma>
    </inkml:annotationXML>
    <inkml:traceGroup>
      <inkml:annotationXML>
        <emma:emma xmlns:emma="http://www.w3.org/2003/04/emma" version="1.0">
          <emma:interpretation id="{DE5F582C-D7DF-458F-8990-C8870EC491FD}" emma:medium="tactile" emma:mode="ink">
            <msink:context xmlns:msink="http://schemas.microsoft.com/ink/2010/main" type="paragraph" rotatedBoundingBox="11775,4538 20122,4322 20160,5788 11813,60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875BD98-E1D3-40E7-BD2E-0296B05BBEFF}" emma:medium="tactile" emma:mode="ink">
              <msink:context xmlns:msink="http://schemas.microsoft.com/ink/2010/main" type="line" rotatedBoundingBox="11775,4538 20122,4322 20160,5788 11813,6005"/>
            </emma:interpretation>
          </emma:emma>
        </inkml:annotationXML>
        <inkml:traceGroup>
          <inkml:annotationXML>
            <emma:emma xmlns:emma="http://www.w3.org/2003/04/emma" version="1.0">
              <emma:interpretation id="{6EAC0B49-95D7-4421-8D40-8934B82F0679}" emma:medium="tactile" emma:mode="ink">
                <msink:context xmlns:msink="http://schemas.microsoft.com/ink/2010/main" type="inkWord" rotatedBoundingBox="11781,4759 12909,4729 12940,5955 11813,5984"/>
              </emma:interpretation>
              <emma:one-of disjunction-type="recognition" id="oneOf0">
                <emma:interpretation id="interp0" emma:lang="" emma:confidence="0">
                  <emma:literal>v</emma:literal>
                </emma:interpretation>
                <emma:interpretation id="interp1" emma:lang="" emma:confidence="0">
                  <emma:literal>V</emma:literal>
                </emma:interpretation>
                <emma:interpretation id="interp2" emma:lang="" emma:confidence="0">
                  <emma:literal>r</emma:literal>
                </emma:interpretation>
                <emma:interpretation id="interp3" emma:lang="" emma:confidence="0">
                  <emma:literal>/</emma:literal>
                </emma:interpretation>
                <emma:interpretation id="interp4" emma:lang="" emma:confidence="0">
                  <emma:literal>.</emma:literal>
                </emma:interpretation>
              </emma:one-of>
            </emma:emma>
          </inkml:annotationXML>
          <inkml:trace contextRef="#ctx0" brushRef="#br0">-2560 631 457 0,'0'0'30'16,"0"0"3"-16,0 0 15 16,0 0-23-16,0 0-2 0,0 0-4 15,0 0-9-15,12-16 3 16,-12 16-1-16,0 0 8 15,0 0 3-15,0 0-14 16,0 0 7-16,0 0-8 16,0 0-4-16,0 0-4 15,0 0-2-15,0 0-3 16,4 9-6-16,4 4 11 16,-4 12 6-16,8 7 0 15,0-3 6-15,-4 10-3 0,5-2 4 16,-1 2-11-1,8-2 10-15,-8-2-12 0,-12 0 3 16,12-3-2-16,1-1 7 16,-13-1-5-16,12-5-3 15,-12 1 2-15,12 0-1 16,0-4-1-16,0 0 0 16,-12-2 0-16,4-5-2 15,4-2 1-15,-3-4-5 16,3-1 6-16,-4-3 2 15,-4 0 0-15,0 0-2 16,0-3 0-16,8-1 0 16,-8-1-1-16,0 0 2 15,0 0 1-15,0 0 0 16,0 0 5-16,0 0 16 0,0 0 0 16,0 0-5-1,0-5-2-15,4-6-5 0,4-2-1 16,-4-7-7-16,16-5 0 15,-3-8 3-15,11-7 2 16,9-13 1-16,-1-7 3 16,13-21-2-16,20-14 1 15,-16-17-3-15,20-6 3 16,4 5-8-16,-29 19 4 16,1 24 2-16,-4 14 1 15,-21 16-2-15,13 8-5 16,-21-1-3-16,16 0 0 15,5 1-1-15,8 4 1 16,-21 5-2-16,4 6-8 0,-3 5-75 16,-25 12-78-16,0 0-239 15</inkml:trace>
        </inkml:traceGroup>
        <inkml:traceGroup>
          <inkml:annotationXML>
            <emma:emma xmlns:emma="http://www.w3.org/2003/04/emma" version="1.0">
              <emma:interpretation id="{EAEE33C2-4668-4490-AF9B-ED44210E550F}" emma:medium="tactile" emma:mode="ink">
                <msink:context xmlns:msink="http://schemas.microsoft.com/ink/2010/main" type="inkWord" rotatedBoundingBox="14342,4472 20122,4322 20160,5788 14380,5938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1" timeOffset="-91494.2319">4145 125 362 0,'0'0'65'15,"0"0"-49"-15,0 0 43 16,0 0-15-16,0 0-21 15,0 0-1-15,0 0-12 16,-49-13-2-16,25 13-1 16,-4 9 9-16,3 8 4 15,-11 3-9-15,7 9 1 16,-19 1 1-16,3 5-2 16,0 1 7-16,5-2-7 15,3 0-6-15,13-1 0 0,-17 3-5 16,25-2 0-1,-4 0 0-15,16-3-1 16,-4-1-3-16,8-3 4 0,0-1-2 16,0-6 2-16,0-1-2 15,20-8 2-15,-4-2-1 16,4-7 2-16,13-2 5 16,-9 0-3-16,1 0 4 15,3-11-2-15,8-11-5 16,1-6 0-16,4-7-10 15,-5 4-4-15,-12-9-5 16,5 2-5-16,-5-5-3 16,-3 3 18-16,-5-3 2 15,0 6-2-15,-4 4 9 16,0 5 2-16,-12 10 3 0,13 5-5 16,-13 4 4-16,12 1 6 15,-12 7-9-15,0-2 0 16,0 3-1-16,0 0 0 15,0 0 0-15,0 0-8 16,0 0 3-16,0 0-3 16,0 0-14-16,0 16 22 15,-12 19 4-15,-1 1 10 16,-11 5 4-16,-4 0 9 16,11 1-10-16,-3 1-2 15,8-3-5-15,8-1 0 16,4 4-2-16,0-8-7 15,0-4-1-15,4-5-2 0,16-9-7 16,17-5 1 0,20-5-19-16,-9-7-24 0,-31 0-95 15,3 0-224-15</inkml:trace>
          <inkml:trace contextRef="#ctx0" brushRef="#br1" timeOffset="-90944.9019">4551 191 302 0,'0'0'201'0,"0"0"-168"16,0 0 22-16,0 0 7 16,0 0-12-16,0 0-25 15,0 0-15-15,12-1-10 16,-12 2 0-16,0 18 0 15,0 1 7-15,0 4-2 16,0 2-2-16,12-2-3 16,1 2 3-16,-1 0-3 0,8-4 2 15,-8-6-1 1,0 1-1-16,13-8-6 0,-21 0-49 16,8-6-37-16,-4-3-45 15,-8 0-163-15</inkml:trace>
          <inkml:trace contextRef="#ctx0" brushRef="#br1" timeOffset="-94192.629">2603-17 560 0,'0'0'25'15,"0"0"13"-15,0 0 21 0,0 0-6 16,0 0-11 0,0 0-16-16,0 0-13 0,-4-8-3 15,4 8-3-15,0 0-2 16,0 0-5-16,0 0-8 15,4 13 4-15,12 11 4 16,8 4 3-16,1 7 1 16,-9-4 0-16,16 1-4 15,-3-5 5-15,3-1-5 16,1 0-10-16,-9-5-37 16,0-5-12-16,-11-3-25 15,-13-13-67-15,0 0-194 16</inkml:trace>
          <inkml:trace contextRef="#ctx0" brushRef="#br1" timeOffset="-93646.2954">3102-17 125 0,'0'0'311'15,"0"0"-277"-15,0 0 11 16,0 0 16-16,0 0-16 16,0 0-23-16,12-4-5 15,-12 4-3-15,0 0 0 16,0 0 4-16,0 0 5 16,0 0-3-16,0 0-3 15,0 0-4-15,-16 9 1 16,-4 15 9-16,-5 4-8 15,-3 5-3-15,3 6 3 0,-19 6-5 16,-1 6-1 0,9 2 5-16,-5 4-7 0,-4-3-1 15,1 2-3-15,15 1-1 16,-3-1 0-16,3-3-2 16,17-1 0-16,-12-10-1 15,8-7 1-15,3-4-1 16,13-9-10-16,-4-6-45 15,4-7-13-15,0-1-39 16,0-8-93-16,0 0-239 16</inkml:trace>
          <inkml:trace contextRef="#ctx0" brushRef="#br1" timeOffset="-92481.7319">3244 273 443 0,'0'0'13'0,"0"0"-13"16,0 0-5-16,0 0 5 15,0 0 29-15,0 0 19 16,0 0-25-16,85 9-1 15,-56-9-11-15,-5 0 2 16,0 0-8-16,-7-4-1 16,3-1 1-16,-4-3-3 15,8-1 0-15,1 1-2 0,3-2-2 16,-3-2-7 0,-13 2-2-16,0-6 4 0,0 3 3 15,-8-1-5-15,-4-7 2 16,0 7 7-16,0-3-8 15,0 2 8-15,-12 1 1 16,8 1 3-16,-8 5 9 16,0-1 3-16,-1 0-3 15,1 1-1-15,0-1-9 16,-16 0-3-16,11 8-2 16,-3-5-3-16,4 4 1 15,-8 2-4-15,11 0 8 16,-11 0-1-16,0 0 1 15,-5 5 0-15,5 10-3 16,0 4 4-16,7 1-1 16,-7 4 4-16,0 5 4 0,-1 3 0 15,1 3-3-15,4 3 9 16,-1 1 2-16,5 2 1 16,4 0-1-16,12-3-6 15,0 1-2-15,0 6 3 16,0-4-7-16,24-3 8 15,1 1 2-15,7-6-4 16,-8-5-7-16,5-10 0 16,3-5-6-16,-3-5 3 15,7-8-32-15,5 0-36 16,-29 0-95-16</inkml:trace>
          <inkml:trace contextRef="#ctx0" brushRef="#br1" timeOffset="-97155.353">309 10 98 0,'0'0'209'15,"0"0"-182"-15,0 0 16 16,0 0 4-16,0 0-9 0,0 0 1 15,0 0-5 1,0-14 6-16,0 14 1 0,0 0-1 16,0 0-9-16,0 0-5 15,0 0-6-15,0 0-5 16,0 0-3-16,0 0-5 16,0 0-3-16,0 0-4 15,0 0-4-15,0 0-4 16,-12 0 1-16,12 0 7 15,-12 5 0-15,-16 6 0 16,15 4 1-16,-3-2 3 16,4 4-3-16,-8-1-1 15,7-1-6-15,9-4-1 16,-8 2 0-16,4-4-3 0,4 0 6 16,-8 1 0-16,0 2 0 15,-1 0-2-15,13 1 1 16,-12 0-4-16,0 0 4 15,0 1 3-15,-4-1-10 16,4-1 4-16,-1-2 2 16,9-1 1-16,-4-1 0 15,4 1-3-15,-4-1 6 16,4-3 2-16,-4 3-3 16,4-3 2-16,4-1-3 15,0-3-4-15,0 3 0 16,0-2 1-16,0 1 0 15,0-3 5-15,0 0-5 0,0 0 3 16,0 3-6 0,0-3-9-16,0 0 17 0,0 0 2 15,0 0 3-15,0 1 2 16,0-1-3-16,0 2-1 16,0 0-1-16,0 0 2 15,4 0-2-15,4 2 2 16,-4 1-1-16,4-1 0 15,-4 1-1-15,8 1 3 16,1-1-3-16,-1 3 0 16,16 2 1-16,-16-2 6 15,0 1 5-15,1 1-9 0,11-1 0 16,-12 3 6 0,13-4-7-16,-1 5 0 0,0 0 8 15,9-1 3-15,-9-2-8 16,-12 3 0-16,13 1-5 15,-21-2 2-15,16 5 1 16,-4-3-3-16,9 1 4 16,-5-2 1-16,12 0-2 15,-7-3 4-15,-1-1-6 16,-8 2 4-16,5-4-4 16,-5-1-1-16,4-1 1 15,-4 1 0-15,-3-3-1 16,-5 3 0-16,12 0-2 0,-8-5-40 15,-12-1-59 1,12 0-156-16</inkml:trace>
          <inkml:trace contextRef="#ctx0" brushRef="#br1" timeOffset="-99103.9694">131 359 289 0,'0'0'45'0,"0"0"-24"16,0 0 26-16,0 0 13 16,0 0-4-16,0 0-11 0,0 0-22 15,0-3 2-15,0 3-6 16,0 0 2-16,0 0 0 15,0 0-9-15,0 0-5 16,0 0-1-16,0 0-3 16,0-2-1-16,0 2-2 15,0-2-1-15,0 2 0 16,0 0-3-16,0 0-5 16,0 0 2-16,12-4 4 15,-12 3 3-15,12-6 9 16,0 1-4-16,13-2-1 0,3-3-3 15,9 0 1 1,3 3 1-16,1-2-2 0,-5 1-1 16,9-1 0-16,0 3 1 15,-9-2-1-15,1 1 0 16,3 3 0-16,-3-3 0 16,15 8 0-16,-15-1-1 15,4-2 1-15,24 3 0 16,-17 0-2-16,5 0 4 15,4 0-2-15,0 0 0 16,-5 0 0-16,9 0 0 16,4 4 2-16,-4-1-2 15,4-1 3-15,0 1 1 16,-4-3-1-16,-8 0 1 16,12 1-2-16,-25-1 6 15,9 3-7-15,4-2-1 0,-5 3 6 16,-7 0-6-16,4-1 0 15,-17-1 0-15,13 5-1 16,-17-1 0-16,13-1 1 16,-1 3 0-16,5-2 0 15,11-3-42-15,-39-3-51 16,-13 0-87-16</inkml:trace>
          <inkml:trace contextRef="#ctx0" brushRef="#br1" timeOffset="-90531.4043">4989 114 510 0,'0'0'39'0,"0"0"-28"15,0 0 41-15,0 0 10 16,0 0-10-16,0 0-19 16,13-2-14-16,-13 4-16 15,-25 16 13-15,-3 10 9 16,-1 3 5-16,-7 8-3 15,3 9-4-15,5 0-2 16,-25 6 2-16,17-1-3 16,7 3-8-16,-3 1-4 15,3 2-5-15,5-3-2 0,-4-7 4 16,3-2-4 0,9-11-1-16,8-7 0 0,4-6-5 15,-4-6-29-15,8-4-37 16,0-4-17-16,0-7-30 15,0-2-91-15,0 0-175 16</inkml:trace>
          <inkml:trace contextRef="#ctx0" brushRef="#br1" timeOffset="-89279.6557">5314 989 263 0,'0'0'88'15,"0"0"-75"-15,0 0 42 16,0 0-7-16,0 0-9 15,0 0-20-15,0 10-5 16,12-10 4-16,-8 0 1 16,13 0-3-16,-17 0-1 15,0 0-5-15,0 1-3 16,0 3-3-16,0 1 0 0,0 2 2 16,0-2-5-16,0 2 0 15,0-1 6-15,0 2 7 16,-17 2 9-16,1-1-2 15,-4-5-9-15,-5-4-8 16,1 0-4-16,8 0-2 16,4-9-26-16,0-6-8 15,12 0 32-15,0 1 4 16,0 1 1-16,0-4 5 16,12 1-5-16,12 2 0 0,-8 1 1 15,5 6-2 1,-9 1-3-16,-8 6-12 0,-4 0-48 15,0 0-59 1,0 0-52-16</inkml:trace>
          <inkml:trace contextRef="#ctx0" brushRef="#br1" timeOffset="-89851.5291">5740-354 95 0,'0'0'215'0,"0"0"-213"0,0 0 40 15,0 0 52-15,0 0-3 16,0 0-14-16,25-61-21 16,-25 61-21-16,0 0-4 15,0 2 10-15,-8 28-32 16,-21 12 6-16,-11 19 43 16,-1 13-9-16,-4 4-13 15,17-1-11-15,-9 1-6 16,-3 0 2-16,11-10-2 15,5-8-12-15,0-4-6 16,11-8 7-16,1-7-7 16,0-8-1-16,12-5-1 15,-12-8-50-15,12-3-54 0,0-17-48 16,0 0-115-16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0-04T05:39:16.089"/>
    </inkml:context>
    <inkml:brush xml:id="br0">
      <inkml:brushProperty name="width" value="0.15875" units="cm"/>
      <inkml:brushProperty name="height" value="0.15875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628BCA5E-8AA7-463A-908B-C2B6B47F43E0}" emma:medium="tactile" emma:mode="ink">
          <msink:context xmlns:msink="http://schemas.microsoft.com/ink/2010/main" type="writingRegion" rotatedBoundingBox="3142,13713 22025,14017 22002,15417 3119,15113"/>
        </emma:interpretation>
      </emma:emma>
    </inkml:annotationXML>
    <inkml:traceGroup>
      <inkml:annotationXML>
        <emma:emma xmlns:emma="http://www.w3.org/2003/04/emma" version="1.0">
          <emma:interpretation id="{B6C11DD3-F5A9-462D-B0D7-D2505A352412}" emma:medium="tactile" emma:mode="ink">
            <msink:context xmlns:msink="http://schemas.microsoft.com/ink/2010/main" type="paragraph" rotatedBoundingBox="3142,13713 22025,14017 22002,15417 3119,151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9132650-043D-40BB-BF39-916AE3183432}" emma:medium="tactile" emma:mode="ink">
              <msink:context xmlns:msink="http://schemas.microsoft.com/ink/2010/main" type="line" rotatedBoundingBox="3142,13713 22025,14017 22002,15417 3119,15113"/>
            </emma:interpretation>
          </emma:emma>
        </inkml:annotationXML>
        <inkml:traceGroup>
          <inkml:annotationXML>
            <emma:emma xmlns:emma="http://www.w3.org/2003/04/emma" version="1.0">
              <emma:interpretation id="{F5752634-D71A-4145-9FE5-BB634FA46066}" emma:medium="tactile" emma:mode="ink">
                <msink:context xmlns:msink="http://schemas.microsoft.com/ink/2010/main" type="inkWord" rotatedBoundingBox="3139,13877 6090,13925 6070,15161 3119,1511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44 0 250 0,'0'0'77'0,"0"0"-69"0,0 0 32 16,0 0 0-16,0 0-17 15,0 0-7-15,0 0-6 16,0 0-5-16,0 0 5 16,0 0 13-16,0 0 6 15,0 3-5-15,0 1 0 16,0 6-1-16,0-1-1 15,0 8 2-15,0 5-5 16,0-1-3-16,0 10 7 0,0 2-13 16,0 11 3-1,0 8 1-15,0 10 2 0,0 6-2 16,0 2-4-16,0 3-4 16,0-7 2-16,-8-1-5 15,8-5 1-15,0-8-1 16,0 0 0-16,0-8 1 15,0-1-3-15,0-3 1 16,0 3-2-16,-4-4 2 16,-4 0-2-16,4 0 4 15,-4 0-4-15,4-9 0 16,4-4-7-16,-9-8-35 0,9-9-30 16,0-9-75-1,0 0-164-15</inkml:trace>
          <inkml:trace contextRef="#ctx0" brushRef="#br0" timeOffset="1335.6237">12 37 136 0,'0'0'241'16,"0"0"-221"-16,0 0 40 0,0 0 0 16,0 0-26-16,0 0-9 15,0 0-8-15,-4 0-5 16,4 0 3-16,0-4 6 15,0 4-4-15,0 0-9 16,0 0-3-16,0 0-5 16,12 0 4-16,4 0 6 15,8 0-2-15,5 0 10 16,7 6-8-16,1 7 2 16,-9 0-4-16,17 0-5 15,-1 3-2-15,-7-3-1 16,0 4 2-16,-1-4 0 15,1 0-1-15,-5 0 1 16,5 2-2-16,-13 1 0 16,0 1-3-16,1 5 3 15,-9-5 3-15,4 5 2 0,0 1 0 16,-7-3-4-16,11 6 0 16,-24-4-1-16,12 0 0 15,0 1 3-15,-12 2-2 16,13-4 1-16,-13 1-1 15,0-3 1-15,0 1-2 16,0-3 3-16,0-4-2 16,0 1 3-16,0-6-2 15,0 5-2-15,-13-4 1 16,-11 4 10-16,0-4-8 16,-9 3-3-16,1-7-7 15,3 4 1-15,5-9 4 16,-13 8-4-16,13-6 5 0,-8 1-5 15,7 0 6-15,1-3 5 16,0 0-5-16,-1 0 0 16,13 0 0-16,-12 0-8 15,11 0 6-15,1 0 3 16,0 0-2-16,-16 0 2 16,24 0-1-16,-9 0 0 15,1 0-3-15,0 0-8 16,0 0 4-16,0 0-10 15,-13 0 0-15,13 0-7 16,0 0 10-16,0 0 4 0,12 0-5 16,0 0-29-1,0 0-102-15,12 0-305 0</inkml:trace>
          <inkml:trace contextRef="#ctx0" brushRef="#br0" timeOffset="2777.2197">815 7 282 0,'0'0'125'0,"0"0"-108"15,0 0 41-15,0 0-11 16,0 0-30-16,0 0-1 15,0 0-12-15,12-7 0 16,-12 7 8-16,0 0 11 16,0 0-3-16,0 0 1 15,0 13 5-15,0 4-10 16,0 5-1-16,0 4 2 16,0 3 1-16,0 7-9 15,0 3 4-15,0 7 4 16,0 8 0-16,0 5-7 0,0 8-1 15,0 1 2-15,0-3-5 16,0 4 2-16,-12-8-5 16,12-4 3-16,0-5-3 15,-12-4 1-15,12-5-3 16,0-8 0-16,0-5 0 16,0-7-1-16,0-3 0 15,0-6-6-15,0-2 5 16,0-7-1-16,0-1 0 15,0-4-16-15,0 0-19 16,12 0-17-16,-12 0 29 16,12-9 25-16,-12-12 4 0,13-4-1 15,-1-2-3-15,-12 1-6 16,12-6-3-16,0 7 4 16,0-5 3-16,1 4-4 15,-9 4 6-15,8 1 0 16,0 7-1-16,0 1 0 15,0 1 1-15,-4 7 0 16,-4 1-2-16,13 4-10 16,-17 0-6-16,0 0-1 15,12 4 9-15,0 9 10 16,0 4 0-16,-12-4 12 16,12 6-4-16,1-3-3 15,-1 1 1-15,0-3-3 0,-12 7-2 16,12-3 2-16,-12 8 4 15,0-4 0-15,0 5 1 16,0-2 1-16,0 0 0 16,0-3-2-16,0-4-3 15,0-2-1-15,0-2 1 16,0-5-2-16,0-2-2 16,0-1 0-16,0 2-1 15,0-7-35-15,0 3-54 16,0-4-66-16,0 0-142 15</inkml:trace>
          <inkml:trace contextRef="#ctx0" brushRef="#br0" timeOffset="3690.341">1651 592 204 0,'0'0'205'0,"0"0"-186"16,0 0 71-16,0 0-31 15,0 0-29-15,0 0 2 16,-60 13-1-16,35 0-5 16,13 9 10-16,-12-1-3 0,-5 1 0 15,5 4-7-15,0-1-16 16,7 5 0-16,5 1-6 16,-12 4 0-16,12 0 0 15,-1 2-4-15,1 2 0 16,0-4 0-16,12-4 0 15,0 3-1-15,0-12-2 16,0 0 2-16,0-6-7 16,12-6 2-16,0-3-6 15,13-7 4-15,-1 0 6 16,0 0 2-16,5-20 9 16,24-10-9-16,-17-5-4 15,1-4-16-15,-1-5-1 16,-7-4-7-16,-5 6-7 0,4 3 16 15,-15 4 0-15,-1 9 6 16,-12 4 8-16,0 6 5 16,0 3 7-16,0 4-1 15,0 5 3-15,0-4 9 16,0 6-3-16,0 2-4 16,0 0 10-16,0 0-9 15,0 0-8-15,0 0 4 16,-12 0-8-16,12 0-1 15,0 0-13-15,-13 14 7 16,13 4 7-16,-12 2 7 16,-4 2-5-16,12 8 2 15,4-4-1-15,-8 1 7 0,4 3 4 16,4-4-4 0,0 3 2-16,0-7-7 0,0 0 7 15,0-4-10-15,0-6-2 16,12-3-1-16,8-1-6 15,-8-7-2-15,13-1-37 16,11 0-46-16,-24 0-42 16,1-9-294-16</inkml:trace>
          <inkml:trace contextRef="#ctx0" brushRef="#br0" timeOffset="4636.6299">2317 602 420 0,'0'0'28'0,"0"0"-2"0,0 0 47 16,0 0-22-16,0 0-10 15,0 0-20-15,0 0-12 16,-36-10-6-16,11 18 23 16,5 2-3-16,8 2-4 15,-9 1-8-15,9 0-5 16,8-5-5-16,-8 6-1 16,4-1 0-16,8 0 0 15,-4 3-3-15,4-3-3 16,0 6 6-16,0-3-11 15,0-3 4-15,12 5-2 16,4-5 4-16,9 4 1 0,-5-4 2 16,12-1 2-1,-19 2 14-15,11-1-6 0,-12-4 2 16,0 4 5-16,-12-4-5 16,12 2 3-16,-7 2-3 15,3-4-4-15,-4 0 1 16,4-1-4-16,-8 1-1 15,4 0-1-15,-4-1-1 16,8 2 0-16,-8-2 2 16,4 1 1-16,-4 3 2 15,0-3-5-15,0-1 3 16,0 6-1-16,0-1-2 0,-4-4 2 16,-8 4 8-1,0-4-6-15,-13 2-3 0,13-2 0 16,-12-3 0-16,-1 1-1 15,-7-1 0-15,-1-3 0 16,5 1 1-16,4 0 0 16,-1-4-1-16,13 0-3 15,-12 0-4-15,12-4-5 16,-1-12-41-16,-3-10-37 16,4-6 2-16,8 2-6 15,-4 1-19-15,8 24-22 16</inkml:trace>
          <inkml:trace contextRef="#ctx0" brushRef="#br0" timeOffset="5468.8714">2650 744 98 0,'0'0'378'16,"0"0"-364"-16,0 0-1 16,0 0 29-16,0 0 9 15,0 0 8-15,49 0-33 16,-37 0-9-16,-12 0 0 15,12 0-6-15,0 0-4 0,0 0 1 16,5 0-3 0,11 0 0-16,-4 0 1 0,1-10-4 15,-1 1 3-15,-12 2-5 16,5-6-11-16,-5 4-5 16,0-4-7-16,0 0 6 15,0 4 0-15,-4-4 6 16,-8 5 7-16,0-6-2 15,0 1 6-15,0 2 7 16,0 1-6-16,-8 1-1 16,-4 5 0-16,0-1 16 15,0 1 15-15,0 1-20 16,-5 3 6-16,5 0 7 0,-12 0-7 16,-1 0-4-1,1 0 5-15,4 0-10 0,-1 3 3 16,5 6 1-16,-4 4-1 15,4 5-3-15,3-2-3 16,-11 6 10-16,12 0 1 16,-12 4-3-16,11 3-4 15,-7 3 2-15,12 2-2 16,-4 9 2-16,8-1 3 16,4 3 4-16,0-3-1 15,0 2-1-15,0-5 0 16,0-6-3-16,12-5-7 15,4-4-4-15,13-11-2 16,7-4 0-16,13-9-6 16,12 0 5-16,8-9-71 0,-45-8-117 15,-12 4-206-15</inkml:trace>
        </inkml:traceGroup>
        <inkml:traceGroup>
          <inkml:annotationXML>
            <emma:emma xmlns:emma="http://www.w3.org/2003/04/emma" version="1.0">
              <emma:interpretation id="{6D0F0A01-8363-4D02-BF5E-A3FB7FC8CFC3}" emma:medium="tactile" emma:mode="ink">
                <msink:context xmlns:msink="http://schemas.microsoft.com/ink/2010/main" type="inkWord" rotatedBoundingBox="7283,14069 7719,14076 7702,15113 7266,1510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18576.6069">4152 212 371 0,'0'0'119'15,"0"0"-117"-15,0 0 37 16,0 0 15-16,0 0-34 15,0 0-2-15,0 0 4 16,12-5 6-16,-12 5 14 16,0 0-1-16,4 0-9 0,-4 0-14 15,0 0-11-15,0 0-5 16,0 0-2-16,8-4-4 16,4-3 2-16,5 1 2 15,3 3 4-15,0-1-4 16,5 3 2-16,-1 1-2 15,-12 0-3-15,12 0 2 16,1 0 1-16,-1 0 1 16,0 12 2-16,9-3-2 15,-21 8 0-15,12-4-1 16,-11 0 3-16,11 1-2 16,-20-1 0-16,4 0-1 15,-4-5 3-15,4 1-3 16,-8 1-3-16,0-7-3 15,0 6-10-15,0 4 7 0,0 0 8 16,0 3 1-16,-8 1 0 16,4-2-1-16,-8 4 0 15,0 4-5-15,0 3 1 16,-13 0 1-16,1-4-1 16,-4-2-1-16,11-7 2 15,5-4 4-15,-8-4 0 16,8 0 1-16,-5-5-1 15,5 0 1-15,0 0 0 16,12 0 2-16,-12 0 3 16,12 0 3-16,0 0 1 15,0 0-4-15,0 0-5 0,0 0 1 16,0 0-1-16,0 0-1 16,0 0 1-16,0 0-1 15,0 0-2-15,0 0-1 16,0 0-4-16,0 0-2 15,0 7 7-15,12 8 2 16,12 1 2-16,-7 1 0 16,7 5-2-16,-4-3 3 15,-3 1 0-15,11 2-2 16,-16-2 1-16,12-1-1 16,-11-3-1-16,-1 3 1 15,0-3 0-15,-12 1 1 0,12 1-1 16,0-2 0-1,-8-2 0-15,5 2 0 0,-5-3 3 16,4 0-2-16,-4 0 1 16,-4 0 1-16,8-4-2 15,-4 8 3-15,-4 1 0 16,0 0-5-16,0-1 16 16,0 0-5-16,0 0-5 15,0-4 2-15,0-4-5 16,0 4-1-16,0 3 8 15,-4-3-3-15,-8 6 3 16,-9 1-10-16,5-6 4 16,4 3-3-16,-12 0 2 0,11-4-1 15,-11-4 5-15,0-5-7 16,-5-4 2-16,1 0-1 16,-5 0-1-16,5 0-18 15,4-4-3-15,-13 0 19 16,9 3 1-16,3-3 1 15,9 4-18-15,4 0-13 16,4 0-12-16,8-9-20 16,0 5-48-16,0-5-104 15</inkml:trace>
        </inkml:traceGroup>
        <inkml:traceGroup>
          <inkml:annotationXML>
            <emma:emma xmlns:emma="http://www.w3.org/2003/04/emma" version="1.0">
              <emma:interpretation id="{788BFB6D-A4CB-48A0-8C80-CA2850E0D876}" emma:medium="tactile" emma:mode="ink">
                <msink:context xmlns:msink="http://schemas.microsoft.com/ink/2010/main" type="inkWord" rotatedBoundingBox="8237,14444 8295,14445 8286,15018 8228,15017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8378.4232">5122 980 149 0,'0'0'34'16,"0"0"-21"-16,0 0 31 15,0 0-21-15,0 0 3 16,0 0 3-16,12 26 3 15,-12-21-1-15,16-1-10 0,-16 5 16 16,0 0 2 0,0-1-7-16,0 1-10 15,0 4-9-15,0-4-1 0,0 4-5 16,0-6-1-16,0 2 5 16,0 1-3-16,0-7-6 15,0 3 6-15,0-2-8 16,0-1 2-16,0-3 0 15,-16 0-2-15,4 0-1 16,8 0-15-16,-8 0-26 16,12 0 19-16,-8-9-27 15,8 2 28-15,0 1 11 16,0-1 9-16,0 1 2 16,0 3 0-16,8-1 1 15,-4-2 0-15,8 3 0 0,-4 3 0 16,-8 0-1-16,4 0-4 15,-4 0-8-15,0 0 8 16,0 0 4-16,0 3 8 16,0 3 1-16,0 1 0 15,0-1 2-15,0-3-7 16,-4 3-4-16,-8-2 0 16,4-1-24-16,4-3-39 15,4 0-105-15</inkml:trace>
          <inkml:trace contextRef="#ctx0" brushRef="#br0" timeOffset="7704.0295">5122 592 127 0,'0'0'458'0,"0"0"-448"16,0 0 46-16,0 0-10 15,0 0-33-15,0 0-12 16,0 0 1-16,28-38 4 15,-15 38-4-15,-13 0 7 16,0 0-3-16,0 0-6 16,0 0-9-16,0 0-8 15,0 8 6-15,0 4 11 16,0 3 13-16,0 1-3 16,0-3 0-16,0 0-2 15,0-4-2-15,0-5-3 16,0 0 0-16,0-4-3 0,0 0-10 15,0 0-7 1,0 0-32-16,0-8-49 0,-13-6-6 16,13 6-52-16,0 3-150 15</inkml:trace>
        </inkml:traceGroup>
        <inkml:traceGroup>
          <inkml:annotationXML>
            <emma:emma xmlns:emma="http://www.w3.org/2003/04/emma" version="1.0">
              <emma:interpretation id="{82852B45-FB46-48A3-A4F1-978F00B04434}" emma:medium="tactile" emma:mode="ink">
                <msink:context xmlns:msink="http://schemas.microsoft.com/ink/2010/main" type="inkWord" rotatedBoundingBox="9273,14086 10050,14099 10034,15065 9257,15052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220428.9497">6141 270 530 0,'0'0'73'0,"0"0"-69"16,0 0 48-16,0 0-24 16,0 0-16-16,0 0 21 15,65-24 39-15,-25 13-30 0,-15 5-13 16,11-1-20-16,-7 5-5 16,7-1-1-16,17-1-1 15,-17 4 2-15,13-4-4 16,-8 2-27-16,12-1-30 15,-17 3-19-15,-36 0-50 16,0 0-149-16</inkml:trace>
          <inkml:trace contextRef="#ctx0" brushRef="#br0" timeOffset="219994.3917">6189 316 134 0,'0'0'297'16,"0"0"-276"-16,0 0 64 16,0 0-16-16,0 0-21 15,0 0-14-15,0 0-3 0,0-22-6 16,0 22 1-16,0 0 3 15,0 0-2-15,0 0-13 16,0 0 4-16,0 0-10 16,0 0-8-16,0 0-2 15,0 0-6-15,0 13 0 16,5 18 8-16,-5 17 2 16,8 12 9-16,-4 4-6 15,4 10-2-15,-8-4 0 16,4 3-1-16,12-7 0 15,-16 2-1-15,0-7 0 16,12-1-1-16,-12-11 1 16,0-6 0-16,0-10-1 0,0-7-5 15,0-7-27-15,12-11-26 16,-12-4-35-16,0-4-52 16,0 0-139-16</inkml:trace>
          <inkml:trace contextRef="#ctx0" brushRef="#br0" timeOffset="220772.9687">6258 664 307 0,'0'0'210'15,"0"0"-208"-15,0 0-1 16,0 0 24-16,0 0-6 16,0 0 47-16,13 23-18 0,11-21-14 15,4-2-3-15,9 0-21 16,-1 5-4-16,5-5-4 16,-4 3-2-16,-9-3-8 15,9 0-59-15,-29 0-63 16,-4 0-232-16</inkml:trace>
          <inkml:trace contextRef="#ctx0" brushRef="#br0" timeOffset="221561.4047">6806 545 402 0,'0'0'41'15,"0"0"-2"-15,0 0 42 0,0 0-30 16,0 0-11-16,0 0-10 16,0 0-17-16,-12-78-7 15,12 74-2-15,0-1 0 16,0 1-4-16,0 0-5 15,0 2-36-15,0-1-34 16,0 3-43-16,0 0-63 16</inkml:trace>
          <inkml:trace contextRef="#ctx0" brushRef="#br0" timeOffset="221260.266">6794 864 200 0,'0'0'207'15,"0"0"-203"-15,0 0 24 0,0 0 22 16,0 0-29 0,0 0-2-16,12-8-5 0,-12 8-5 15,0 0 3-15,13 0 10 16,-13 17 7-16,12 9 13 15,0-1-2-15,-12 11-18 16,12-2-17-16,-12 0 0 16,0-3-3-16,12 2 1 15,-12-11 0-15,4 0-3 16,-4-12-1-16,9-3-28 16,-5-7-21-16,8 0-50 15,-4 0-46-15,-8-13-175 0</inkml:trace>
        </inkml:traceGroup>
        <inkml:traceGroup>
          <inkml:annotationXML>
            <emma:emma xmlns:emma="http://www.w3.org/2003/04/emma" version="1.0">
              <emma:interpretation id="{AC925BE0-2594-4918-BC02-B6F00D0516AF}" emma:medium="tactile" emma:mode="ink">
                <msink:context xmlns:msink="http://schemas.microsoft.com/ink/2010/main" type="inkWord" rotatedBoundingBox="10254,14667 10434,14670 10427,15131 10246,15128"/>
              </emma:interpretation>
              <emma:one-of disjunction-type="recognition" id="oneOf4">
                <emma:interpretation id="interp4" emma:lang="" emma:confidence="0">
                  <emma:literal>„</emma:literal>
                </emma:interpretation>
                <emma:interpretation id="interp5" emma:lang="" emma:confidence="0">
                  <emma:literal>"</emma:literal>
                </emma:interpretation>
                <emma:interpretation id="interp6" emma:lang="" emma:confidence="0">
                  <emma:literal>p</emma:literal>
                </emma:interpretation>
                <emma:interpretation id="interp7" emma:lang="" emma:confidence="0">
                  <emma:literal>n</emma:literal>
                </emma:interpretation>
                <emma:interpretation id="interp8" emma:lang="" emma:confidence="0">
                  <emma:literal>a</emma:literal>
                </emma:interpretation>
              </emma:one-of>
            </emma:emma>
          </inkml:annotationXML>
          <inkml:trace contextRef="#ctx0" brushRef="#br0" timeOffset="257134.498">7188 778 107 0,'0'0'25'0,"0"0"-16"16,0 0-4-16,0 0-3 15,0 0 3-15,0 0 24 16,0 0 2-16,0 0-6 16,0 0 9-16,0 0-4 15,0 0-15-15,0 0-15 16,0 0-9-16,0 0-35 16,0 0 18-16,0 0-3 0,0 0 16 15,0 0 13-15,0 0 1 16,0 0 14-16,0 0 0 15,0 0-5-15,0 0 3 16,0 0 4-16,0 0 0 16,-12 0-8-16,12 0-3 15,0 0 6-15,0 0-1 16,0 0-3-16,0 0 9 16,0 0-2-16,0 0 8 15,0 0 2-15,0 0-3 0,-12 0 4 16,12 0 1-1,0 0 6-15,0 0-1 0,0 0-9 16,0 0-7-16,0 0 0 16,0 0-2-16,0 0-2 15,0 0-4-15,0 0-6 16,0 0-2-16,-13 0 0 16,13 0 0-16,0 0-1 15,0 0 1-15,0 6 0 16,0-3 1-16,-12 3-1 15,12 2 0-15,0-3-1 16,0-2 1-16,0 5 0 16,0-7-2-16,0 7 2 15,0-2 0-15,0 1 1 16,0 6 0-16,0 0 0 0,0-1-1 16,0 3 1-16,0 2-1 15,0 0-1-15,0 1 1 16,0 7 0-16,-16-3 2 15,16 4-2-15,-4-1 1 16,4 0 1-16,0-2-1 16,0 3 1-16,0-8 0 15,0 3-1-15,0-4-1 16,0-4-3-16,0 0 3 16,0 1 0-16,0-6-2 15,0-3 1-15,4 3 1 16,-4-8 0-16,0 1-1 15,16 3-1-15,-16-4-2 16,0 0-2-16,0 0 6 0,0 0 0 16,0 0-10-16,0 0-6 15,0 0 8-15,0 0-10 16,0 0 2-16,0 0 13 16,0-5-3-16,0-8 6 15,0 4 0-15,0-8 2 16,0 5 1-16,12-2-1 15,-12 5 0-15,0-4-2 16,13-4-3-16,-13 4-10 16,0-4 2-16,12 5 11 15,-12-5-2-15,0 2 2 16,12 2-15-16,-12 0 11 16,0 1-10-16,0 2 13 0,0-1 0 15,12 2 2-15,-12 3 1 16,0-5-2-16,0 6 3 15,0-4-3-15,0-3 0 16,12 3 0-16,-12 0 0 16,0 5 0-16,0-1 3 15,13 1 4-15,-13 4-3 16,0-4-2-16,0 0-2 16,4 4 0-16,-4-1-2 15,8 1 2-15,-8 0-1 0,4 0 2 16,-4 0-1-16,0 0 4 15,0 0 0-15,0 0 1 16,0 0-5-16,0 0-10 16,8 0 10-16,-8 1 22 15,4 7 6-15,4 1-4 16,-4-1-7-16,-4-3-13 16,8 4 1-16,-8 3-2 15,0 1 12-15,0-1-8 16,0 3 2-16,0 2 1 15,0-4-8-15,0 3 2 16,0-3-4-16,4 2 1 16,-4-2 2-16,0-2-1 15,8 2-2-15,-8-8 1 16,4 3-1-16,-4-6-7 0,0 1-23 16,9-3-46-16,-9 0-48 15,0 0-141-15</inkml:trace>
        </inkml:traceGroup>
        <inkml:traceGroup>
          <inkml:annotationXML>
            <emma:emma xmlns:emma="http://www.w3.org/2003/04/emma" version="1.0">
              <emma:interpretation id="{1BD49B6C-B132-440D-9BF9-489D8A9F96BC}" emma:medium="tactile" emma:mode="ink">
                <msink:context xmlns:msink="http://schemas.microsoft.com/ink/2010/main" type="inkWord" rotatedBoundingBox="10587,14078 11991,14100 11975,15118 10571,15095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222841.8292">7570 771 239 0,'0'0'224'0,"0"0"-205"0,0 0 82 15,0 0-13 1,0 0-45-16,0 0-8 0,12-9 3 15,-12 9 0-15,0 0-5 16,0 0-22-16,0 3-5 16,-12 10-6-16,-13 10 0 15,13-2 3-15,-12 5 3 16,3 0-3-16,9 4-2 16,0-4 2-16,0 1-2 15,4-3-1-15,8-1 0 16,0-5-2-16,0-5-2 15,0 0 2-15,0-9-2 16,12 1-11-16,8-5 0 16,13 0 12-16,3-9 2 15,-11-13 1-15,3-4-14 0,-4-4-8 16,1 3-15-16,-13 2 1 16,-4 3 13-16,-8 0 20 15,0 2 3-15,0 5 3 16,0-2 2-16,0 8-4 15,0 2 5-15,0 2 3 16,-8 1 11-16,8 4-3 16,0 0-15-16,0 0 5 15,0 0-3-15,0 0 2 16,0 0-1-16,-4 9-1 16,-4 11-1-16,8 2-1 15,-4 7-2-15,4-1 0 16,0 2 0-16,0-3 1 0,0-6-1 15,0 0 0-15,0-8 2 16,0-1-3-16,4-3 1 16,16-5-25-16,0-4-51 15,-8 0-20-15,1-4-134 16</inkml:trace>
          <inkml:trace contextRef="#ctx0" brushRef="#br0" timeOffset="223375.8796">7915 209 402 0,'0'0'142'16,"0"0"-137"-16,0 0 67 0,0 0 10 15,0 0-38-15,0 0-24 16,0 0-4-16,12 4 10 16,-12 35-5-16,0 12 10 15,-12 5 2-15,12 9-6 16,-13 1-8-16,13-1 4 16,0 3-1-16,-12-7-4 15,12-5-6-15,0 1-4 16,0-6-3-16,0-3 1 15,0-5-3-15,0-4-2 16,0-13 1-16,12-4-2 16,1-6 0-16,-1-3-1 15,0-7-11-15,0 1-29 0,-12-7-8 16,16 0-32-16,-3 0-20 16,-13 0-37-16,0 0-152 15</inkml:trace>
          <inkml:trace contextRef="#ctx0" brushRef="#br0" timeOffset="223899.7728">8182 199 223 0,'0'0'72'16,"0"0"-2"-16,0 0 39 15,0 0-41-15,0 0-31 0,0 0 33 16,9 53-14-16,-9-24-17 16,-9 6-5-16,9 13-2 15,-4 7-1-15,-4 3-5 16,8 1-5-16,-4-2 6 15,4-1-5-15,0-4-9 16,0-4 4-16,0 0-9 16,0-6-1-16,0-4-2 15,4-2-5-15,8-6 1 16,-3-4 2-16,-5-8-3 16,8 2-15-16,-4-5-37 0,-4-8-40 15,12-1-23-15,-16-6-86 16,0 0-303-16</inkml:trace>
          <inkml:trace contextRef="#ctx0" brushRef="#br0" timeOffset="224252.4142">8450 670 432 0,'0'0'301'15,"0"0"-299"-15,0 0 12 16,0 0 15-16,0 0-25 15,0 0-4-15,49 0 0 16,-33 4 2-16,9 5 7 16,-1 1-3-16,17-7 2 15,-5 1-5-15,-11-4 1 16,11 0-4-16,-8 0-26 16,13 0-46-16,-41 0-76 15,12-4-230-15</inkml:trace>
          <inkml:trace contextRef="#ctx0" brushRef="#br0" timeOffset="224590.2863">8856 503 101 0,'0'0'569'0,"0"0"-559"16,0 0 17-16,0 0 21 15,0 0-2-15,0 0 8 16,-24 67-11-16,12-37-8 16,-13 1 9-16,13 12 1 15,-20-5-16-15,7 7-2 16,1 2-11-16,0 2-5 0,12 0-3 16,-13-1-6-16,13 0-2 15,-12-5 2-15,11-5-2 16,13-3 1-16,-16-9-1 15,16 0-3-15,0-9-18 16,-4-4-19-16,4 1-17 16,0-6-21-16,0-3-41 15,0-5-54-15,-8 0-255 16</inkml:trace>
        </inkml:traceGroup>
        <inkml:traceGroup>
          <inkml:annotationXML>
            <emma:emma xmlns:emma="http://www.w3.org/2003/04/emma" version="1.0">
              <emma:interpretation id="{60B8BE1D-31AD-4272-89FE-77DFCF84CDC3}" emma:medium="tactile" emma:mode="ink">
                <msink:context xmlns:msink="http://schemas.microsoft.com/ink/2010/main" type="inkWord" rotatedBoundingBox="12715,14115 14925,14150 14910,15058 12701,15022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225991.7464">9904 606 332 0,'0'0'108'0,"0"0"-20"15,0 0 14-15,0 0-34 16,0 0-22-16,0 0-3 16,0 0-3-16,12-13-9 15,-24 13 3-15,-1-3-5 16,1 3-10-16,-16 0-13 16,3 0-4-16,9 0 0 15,-8 0-4-15,-1 0 0 16,1 11 2-16,0 2-2 15,12 1 1-15,-13-1-3 16,5 3 1-16,8 2-7 16,4-4 0-16,8 3-7 0,0 0 0 15,0-1 4-15,0-1 6 16,0 2-3-16,0-1-5 16,20 3 0-16,12-3 0 15,-7-3 7-15,11 0 8 16,-7 0 1-16,3-4 0 15,-7 1-2-15,-9 1 1 16,12-2 0-16,-28 0 1 16,12-1 1-16,1-3-2 15,-13-1 0-15,0 0 1 16,12 1-1-16,-12-1 0 16,0 0 0-16,0-3 1 15,0 3 0-15,0 4 1 0,0-2 2 16,0 1 3-16,0 2 8 15,0 0-4-15,0 0-5 16,0 2 0-16,0 3-4 16,0-4 3-16,0 7-5 15,-12-4 0-15,12 3-3 16,-13-3 2-16,1-4-2 16,0 1-3-16,-16 1 0 15,3-2-2-15,-3-5-8 16,-5-4 8-16,5 0-4 15,-9 0-12-15,-7 0 8 16,19-4 7-16,1-5 8 16,12 1-4-16,0 3-4 0,12 1-4 15,0 0 0 1,0 4-37-16,0-5-62 0,0 1-88 16,0 1-143-16</inkml:trace>
          <inkml:trace contextRef="#ctx0" brushRef="#br0" timeOffset="226622.4544">10224 822 423 0,'0'0'127'15,"0"0"-122"-15,0 0 46 16,0 0-24-16,0 0-16 15,0 0 5-15,0 0 17 16,0 61 5-16,0-35-7 16,-20 0-3-16,8 4-6 15,4-4-8-15,8 0-10 0,0-8-1 16,0 2-2-16,0-1 2 16,0-3 0-16,8-7 1 15,8 1-2-15,12-3-1 16,-3-7-1-16,-1 0 0 15,4 0 0-15,9-17 0 16,16-8-17-16,-17-7-18 16,-11 3-4-16,-1-3-16 15,-8 3 23-15,-8-1-9 16,-4-1 10-16,-4 1 3 16,0-5-10-16,0 6-1 15,-12 3 23-15,-4 7 16 0,-8 6 7 16,12 6 54-16,-13 7-12 15,1 0 10-15,-5 0-15 16,5 4-24-16,8 9-9 16,4 0-5-16,-9 3-5 15,17-3-1-15,-8 0 0 16,12 0-22-16,0 1-69 16,0-13-74-16,0-1-262 15</inkml:trace>
          <inkml:trace contextRef="#ctx0" brushRef="#br0" timeOffset="227238.415">10695 255 328 0,'0'0'146'16,"0"0"-118"-16,0 0 72 16,0 0-49-16,0 0-31 15,0 0-2-15,8-13 2 16,-8 13 4-16,0 0 8 15,0 16-2-15,0 9-17 16,0 12 2-16,-8 2-1 0,8 14 3 16,-4-2 3-1,4 8-1-15,0-5 0 0,0 1-6 16,0-3 3-16,0-4-6 16,0-6-4-16,0 2 2 15,0-5-3-15,4-4-4 16,-4-5 0-16,8-5 1 15,-4-4-2-15,4-8 1 16,-4 1-1-16,-4-2-5 16,9 1-25-16,-5-4-10 15,-4-1-8-15,8-2-16 16,-4 2-11-16,-4-8-52 16,0 0-113-16</inkml:trace>
          <inkml:trace contextRef="#ctx0" brushRef="#br0" timeOffset="227859.3912">10987 631 524 0,'0'0'81'16,"0"0"-81"-16,0 0 29 15,0 0 12-15,0 0-5 0,12 120-6 16,-12-89-4-16,13-1-5 15,-13 1 2-15,12-1 6 16,-12-1-15-16,4-3-3 16,4-8-11-16,4 3 4 15,-8-8-4-15,8 0 0 16,-3-4 3-16,-5-5-3 16,8-4-5-16,0 0 4 15,16 0-3-15,-15-12 3 16,11-6-12-16,-12-12-13 15,12 1-4-15,-20-2-6 16,17-9 0-16,-9 6-3 0,0 1-12 16,-8 5 12-16,4 8-4 15,-4 1-4-15,4 7 2 16,-8 12-13-16,0 0-102 16</inkml:trace>
          <inkml:trace contextRef="#ctx0" brushRef="#br0" timeOffset="228536.6313">11454 774 458 0,'0'0'47'0,"0"0"-33"16,0 0 1-16,0 0 26 16,0 0 13-16,0 0-24 15,81 10-12-15,-56-10-8 16,-13 0 1-16,12 0 4 0,1 0 0 15,-1-6-8 1,8-7-5-16,5 0 4 16,-13 1-6-16,-12 4-16 0,5 3 1 15,-9-3 1-15,-4 3 2 16,4-3-2-16,-8-1 7 16,0-1 7-16,0-2-9 15,0-1-1-15,0 1 6 16,0 7-7-16,0 1 7 15,0-5 4-15,-12 9 8 16,0-4 11-16,-1 4 14 16,1 0 1-16,-12 0 1 15,-13 0-21-15,5 8-4 0,-1 6 17 16,5 3 9 0,4 3 5-16,-1-1 4 0,1 2-17 15,12 1-1-15,-17 0-7 16,13 0-4-16,4 3-2 15,-8 5-5-15,16-1 5 16,-9-1 3-16,13 2 3 16,0-8-5-16,0 2-5 15,0-5-2-15,0 2-4 16,17-7 2-16,15-5-2 16,-3-1-1-16,11-8-3 15,1 0-11-15,7 0-49 16,-3-21-87-16,-25 12-80 15,-20 0-376-15</inkml:trace>
        </inkml:traceGroup>
        <inkml:traceGroup>
          <inkml:annotationXML>
            <emma:emma xmlns:emma="http://www.w3.org/2003/04/emma" version="1.0">
              <emma:interpretation id="{B0442C40-8591-424F-AEB4-66475B90895C}" emma:medium="tactile" emma:mode="ink">
                <msink:context xmlns:msink="http://schemas.microsoft.com/ink/2010/main" type="inkWord" rotatedBoundingBox="15560,14417 17563,14450 17551,15157 15548,15125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229421.8761">12428 602 304 0,'0'0'309'0,"0"0"-275"15,0 0 48-15,0 0-7 16,0 0-28-16,0 0-18 15,0 0-14-15,12-5-12 0,1 5-3 16,-13 0-2 0,0 0 2-16,12 14 3 15,4 3 13-15,4 4-6 0,5 1 1 16,3 1-7-16,13-3-2 16,-5-6 1-16,-7-2 0 15,7 0 4-15,1-10-7 16,3 2-58-16,-28-4-38 15,-12 0-67-15,0 0-256 16</inkml:trace>
          <inkml:trace contextRef="#ctx0" brushRef="#br0" timeOffset="229870.6141">12810 533 324 0,'0'0'271'0,"0"0"-256"16,0 0 82 0,0 0-15-16,0 0-14 0,-25 108-10 15,13-74-31 1,12 1 5-16,-12 4 2 0,-4 3-7 16,12 2-1-16,-8 4-6 15,-1-1-13-15,1 1 1 16,-8 0-6-16,8-7 1 15,0-5-1-15,-1-1-2 16,9-9 1-16,4-4-1 16,0-1-3-16,0-8-22 15,0-5-32-15,0-2-20 16,0-2-25-16,0-4-23 16,0 0-34-16,0 0-126 15</inkml:trace>
          <inkml:trace contextRef="#ctx0" brushRef="#br0" timeOffset="230598.6964">13130 680 351 0,'0'0'34'16,"0"0"-3"-16,0 0 16 15,0 0-15-15,0 0-21 16,0 0 0-16,13-5 14 16,-13 5 32-16,0 0-24 15,0 0-5-15,0 0 0 0,0 5 12 16,0 12-9-16,-13 5-16 15,-15-1-5-15,12 10 0 16,-4 4 1-16,7 0-6 16,1 1 10-16,8 4-7 15,-4-13-4-15,8-1-3 16,0-5-1-16,0-8-2 16,12 0 2-16,13-9 0 15,-1-4 0-15,4 0 0 16,9 0 3-16,-13-17-3 15,-8-6-8-15,5-1-18 16,-5 2-8-16,4-8 3 0,-8 2 8 16,1 3-13-1,-9-5 0-15,4 1 0 0,-8 1 5 16,0-1 1-16,0-1 5 16,0 8-29-16,-8 2 36 15,-9 10 18-15,-3 5 6 16,4 5 42-16,-8 0 28 15,11 0-48-15,1 13-17 16,-12 0 0-16,12 1-9 16,-1 3-2-16,1 0-2 15,-8-1-47-15,12-10-80 16,4-6-233-16</inkml:trace>
          <inkml:trace contextRef="#ctx0" brushRef="#br0" timeOffset="231571.798">13435 880 304 0,'0'0'80'0,"0"0"-40"16,0 0 54-16,0 0-24 15,0 0-23-15,0 0-14 16,32-45-13-16,-28 42-3 15,13-3-2-15,-17 2 1 16,0 0-6-16,0 4-8 16,0-1 1-16,0 1 4 15,0 0-5-15,0 0 9 16,0 0-2-16,0 0-5 16,0 0 1-16,0 0-2 15,0 0-2-15,0 0 2 0,0 0 2 16,0 0 2-16,0 0-4 15,0 0 6-15,0 0 0 16,0 0-9-16,0 0 0 16,0 0-6-16,0 0-3 15,0 0 2-15,0 0-1 16,0 0 7-16,0 0 0 16,0 0 2-16,0 0-1 15,0 0 3-15,0 0-1 16,0 0 0-16,0 0-1 15,0 0 2-15,0 0 2 16,0 0 3-16,0 0 7 16,0 0-10-16,0 5-5 0,0-1 3 15,0 5-2-15,0 4-1 16,-17 0 0-16,13 3 1 16,-4-1-1-16,4 6 0 15,4-2-1-15,0 1 1 16,0-2 2-16,0 3-1 15,0-5 2-15,0-1 2 16,0-2 6-16,4 4-5 16,8-8 1-16,5 0 4 15,-5 2-5-15,0-5-2 16,12-3 4-16,-11 1-6 16,-9-2 0-16,16-2-1 0,-4 0 2 15,4 0 3-15,-3 0-5 16,7-2-1-16,4-15-4 15,-15 1-16-15,11-3-3 16,-12 3 5-16,-8-3 5 16,8-1 8-16,1 2 0 15,-5-7-7-15,4-2 0 16,-8-3-5-16,8 4-13 16,-4 0 19-16,-4 4 2 15,4 6 8-15,-8-3 2 16,4 6 0-16,-4 0-1 15,0 6-3-15,0 2 2 0,0 4-25 16,0 1-14 0,0 0-40-16,0 0-210 15</inkml:trace>
          <inkml:trace contextRef="#ctx0" brushRef="#br0" timeOffset="232788.4689">13967 870 179 0,'0'0'169'0,"0"0"-159"0,0 0 49 16,0 0 13-16,0 0-29 15,0 0-1-15,0 0-14 16,0 0-6-16,0 0 13 16,0 0 6-16,0 0-15 15,0-3-7-15,4-7 4 16,8-2-10-16,8 2-3 15,-4-3-7-15,13 0-2 16,-17 5-1-16,0 0 0 16,0 6-1-16,1-2 1 15,-13 4-4-15,4 0 3 16,4 0-4-16,-4 0 5 16,4 0 0-16,-4 0-3 15,8 14 3-15,-4-2 2 0,-4 7 0 16,4 1 5-16,-4 2 6 15,-4 4 3-15,0 0 3 16,0 0-5-16,0 3 0 16,0-2 3-16,0 0-8 15,0-5-5-15,0 2-3 16,-4-6 1-16,-4-1-2 16,8-4 1-16,0-4-2 15,0-1-12-15,0-7-9 16,0-1 2-16,0 0-3 15,0 0 5-15,0 0-7 16,0-9 9-16,0-17-6 16,8 1 22-16,5-7 2 0,3-1-1 15,12-6 0-15,-3 4 0 16,-1-8-1-16,4 3 1 16,5 6-1-16,-5 0 0 15,13 8 0-15,-29 9 0 16,0 12-21-16,0 5-71 15,-12 0-81-15</inkml:trace>
        </inkml:traceGroup>
        <inkml:traceGroup>
          <inkml:annotationXML>
            <emma:emma xmlns:emma="http://www.w3.org/2003/04/emma" version="1.0">
              <emma:interpretation id="{1FF48421-0807-4757-8E8B-6FEB5C2A6D62}" emma:medium="tactile" emma:mode="ink">
                <msink:context xmlns:msink="http://schemas.microsoft.com/ink/2010/main" type="inkWord" rotatedBoundingBox="18173,14243 21359,14294 21343,15325 18156,15274"/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235313.7492">15566 965 359 0,'0'0'21'16,"0"0"3"-16,0 0 5 16,0 0-6-16,0 0 9 15,0 0 0-15,0 0 3 16,24-43-3-16,-16 34-5 15,-4 1-4-15,5-1 1 16,-5 4-14-16,4-9-4 0,4 7 0 16,-8-2-1-16,12 0-5 15,-4 2 2-15,-12 1-2 16,13 6-2-16,-13 0 2 16,12 0 16-16,-12 0-4 15,0 0-9-15,0 0-3 16,12 0 0-16,0 6 5 15,-12 6 1-15,4 5-1 16,4 0 1-16,-4 1 0 16,4 5 3-16,-8 2-1 15,0 5 8-15,0 0-1 16,0 1-6-16,0-2-2 16,0-3 1-16,0 0-8 0,0-3 0 15,0-7 0-15,-8 1-7 16,4-4 1-16,4-4-4 15,-8-5 3-15,8-4 1 16,0 0 5-16,0 0-7 16,-4-21-20-16,4-9-12 15,0 3 10-15,0-7 25 16,0 5 4-16,0 3 0 16,12-1 1-16,5-3 0 15,3-1 0-15,-4 5-1 16,4 0 1-16,-7 9 1 15,-1 7-1-15,-8 3-20 0,12 7-44 16,-16 0-65 0,0 0-76-16</inkml:trace>
          <inkml:trace contextRef="#ctx0" brushRef="#br0" timeOffset="235921.5946">16085 887 222 0,'0'0'252'0,"0"0"-237"16,0 0 110-16,0 0-54 15,0 0-41-15,-24 109 6 16,24-83-7-16,-12 0-5 16,12 3 0-16,-12 1-2 15,12-3-7-15,0-2-6 16,0-2-2-16,0-7-5 15,0-2 2-15,12-1 7 16,0-5-6-16,0-3 2 0,-8-5-6 16,17 0-1-16,-5 0 3 15,8-5-3-15,1-17-2 16,15-4-14-16,-15-4-2 16,-1-3-13-16,-8 5-1 15,4-2 13-15,-3-3 1 16,-5 2 0-16,-4-7 5 15,-4 2-15-15,-4 1-15 16,0 1 18-16,0 9-7 16,-16 6 4-16,-9 12 28 15,1 7 12-15,-12 0 19 16,11 0 5-16,-7 3-2 16,20 10 2-16,-1-4-11 0,1-1-18 15,4 1-7-15,-4 4 0 16,0 0-17-16,8-4-55 15,-4-5-68-15,8-4-222 16</inkml:trace>
          <inkml:trace contextRef="#ctx0" brushRef="#br0" timeOffset="234408.8054">15087 723 183 0,'0'0'140'16,"0"0"-85"-16,0 0 31 15,0 0-16-15,0 0-23 16,0 0-4-16,0 0-11 16,4-4-8-16,-4 4 6 0,0 0-6 15,0 0-3-15,0 20-12 16,0 12 16-16,0 6 8 16,0 14-9-16,0 0-13 15,0 9 1-15,0-4-3 16,-4 2-8-16,-4-3 2 15,4-8-1-15,4 0 0 16,-8-9-1-16,8-10 0 16,-4-4 1-16,4-6-2 15,0-6 0-15,0-5-3 16,-9-3 2-16,9-1-6 16,0-4-7-16,0 0-1 15,0 0 7-15,0 0 2 0,-4 0-1 16,4 0-16-16,-8-17-31 15,4-1 17-15,-4-12-21 16,8-3 17-16,0-6 20 16,0-5-14-16,0 0 4 15,0-6-2-15,12 5 4 16,-4 2 10-16,5 0 11 16,-1 0 1-16,-8 8 7 15,4 2 0-15,-4 5 3 16,4-2 2-16,12 8 15 15,-20 2 1-15,13 5 3 16,-13 2-9-16,12 1-2 0,-12 4-4 16,12 3-8-16,0 1 2 15,0 4-2-15,-8 0 20 16,17 0-2-16,-5 0-18 16,4 4 2-16,-4 5 1 15,5 4 0-15,-1 3-1 16,4-3-3-16,-11 0 2 15,-1-4 3-15,0 1-4 16,0-3 1-16,-12-2-2 16,4-1-7-16,-4 1-1 15,0 8-15-15,0 1 5 16,-4 6 18-16,-8 2-8 16,-12 0-18-16,11 4-21 15,-11-4 1-15,-17 2 10 16,17-5-9-16,0-2-34 0,20-13-40 15</inkml:trace>
          <inkml:trace contextRef="#ctx0" brushRef="#br0" timeOffset="237167.7728">16585 416 311 0,'0'0'57'0,"0"0"-25"16,0 0 32-16,0 0-24 16,0 0-8-16,0 0-3 15,-12-39 3-15,12 39 14 16,0 0-1-16,0 0-13 15,0 0-3-15,0 0-7 16,0 0-13-16,0 0-1 16,0 0 0-16,0 0 4 15,0 0 7-15,0 0-16 16,0 0-3-16,0 12-1 16,0 15 1-16,-17 12 12 15,17 5-6-15,-4 7-5 16,-4 1 1-16,8 3-1 0,0-6-1 15,0-3 3-15,0 3-3 16,0-9 0-16,0 2 1 16,0-3 0-16,0-9 0 15,0-4-1-15,8-4 0 16,-4-5 0-16,-4-5-15 16,17-3-6-16,-17-5 1 15,0 2-11-15,0-6-8 16,12 0-1-16,-12 0 10 15,12 0 22-15,0 0-22 0,0-10-4 16,5-2 7-16,3-6 11 16,4 4 16-16,-8-2 0 15,5 3 1-15,-5 4-1 16,12 1 0-16,-15 8-1 16,-1-4-3-16,-12 4 4 15,12 0-1-15,-12 0 2 16,4 0 7-16,4 0 1 15,-4 0 1-15,-4 4 2 16,8 4 8-16,-4 5-4 16,4-1 1-16,-8 1 11 15,4 1-4-15,-4 0 1 16,0-1-5-16,0 0-6 16,0-4-6-16,0 1-4 15,0 0 2-15,0 3-3 0,0-4-3 16,0 4 0-16,0 0-2 15,-12 0 0-15,-4 1-4 16,4-7-8-16,0 2-1 16,-13-5 0-16,13-4 8 15,-28 0-7-15,15 0-19 16,-3 0 1-16,8 0 21 16,3 0 8-16,5-4-14 15,12-9 14-15,-12-4-11 16,12 1-18-16,0-7-12 0,0 14-15 15,0 6-92 1</inkml:trace>
          <inkml:trace contextRef="#ctx0" brushRef="#br0" timeOffset="237744.7677">17064 419 358 0,'0'0'157'0,"0"0"-155"15,0 0 53-15,0 0 6 0,0 0-38 16,0 0-22 0,0 0 7-16,4 40 18 0,-4-9 2 15,0 12 4-15,0-1-8 16,0 2-11-16,0 4-1 16,0-1 1-16,0 1 3 15,0-4-8-15,0 2 0 16,0 2 4-16,8-4-5 15,-4 3-1-15,4-9 1 16,-8-6-7-16,4-3 5 16,12-10-5-16,-16-3 0 15,0-3-2-15,13-4-36 16,-13-1-24-16,12-4-29 16,-12-4-74-16,0 0-307 15</inkml:trace>
          <inkml:trace contextRef="#ctx0" brushRef="#br0" timeOffset="238321.7721">17311 930 365 0,'0'0'219'0,"0"0"-212"0,0 0-7 16,0 0 4-16,0 0 4 15,0 0 10-15,61 0-9 16,-45 0-5-16,-3 0 2 16,-1 0-2-16,8-4 3 15,-4-4-5-15,13-1-2 16,-17-4-4-16,12 0-4 15,-12 0-13-15,-7 0-4 16,3 4-7-16,-8-4 1 16,0 4 29-16,0 0-10 15,0-2 9-15,0 2 0 16,0-1 6-16,-13 7 6 16,1-1 27-16,0 4-5 0,-12 0 7 15,8 0-5-15,-1 0-2 16,-3 0-5-16,4 0-11 15,-5 13 17-15,5 3-7 16,-4 7-5-16,16-1 7 16,-20 7 3-16,11-3-6 15,1 8-9-15,12-3-6 16,0 2 2-16,0-5-5 16,0 1 5-16,0-6 0 15,0-3-8-15,0-2 1 16,12-5-2-16,13-5-2 15,-13-2-2-15,12-6-13 16,5 0-17-16,-5 0-45 16,-16 0-46-16,-4-10-84 0</inkml:trace>
          <inkml:trace contextRef="#ctx0" brushRef="#br0" timeOffset="239299.5331">17733 832 625 0,'0'0'16'0,"0"0"4"15,0 0 26-15,0 0-38 16,0 0-8-16,0 0-1 15,13 16 1-15,-13 3 27 16,0 6 7-16,0 1-12 0,0 0-15 16,0-1-5-1,0-3 1-15,0 0-2 0,0-6 0 16,0-3 1-16,0 0-2 16,0-7 0-16,8-3-15 15,-4 0-17-15,4-3-7 16,4 0 9-16,4 0 0 15,5-15-26-15,11-6 23 16,-8 3 11-16,-7-4 18 16,7 5 1-16,-4 5 1 15,-7 6 2-15,-9 2 2 16,-4 4 38-16,0 0 29 16,0 0-1-16,0 0-29 15,0 0-27-15,0 0-12 0,0 0 0 16,0 0-1-16,0 0 0 15,0 0 1-15,0 0 0 16,0 0-1-16,0 0-3 16,0 0 4-16,0 0 0 15,8 4 0-15,-8 5-7 16,4-5-1-16,4-4-11 16,-8 5-17-16,4-1-13 15,4-4 9-15,-4 0-7 16,4 0 32-16,13 0 8 15,-21 0-2-15,12 0-3 16,0 0-7-16,0 0 9 16,0-4 7-16,-8-1 3 0,8-7 2 15,1 3 1-15,7 4 9 16,-16-3 2-16,8 8 1 16,-4-3 13-16,-4 3 4 15,-4 0-15-15,9 0 5 16,-9 0 6-16,0 0-22 15,4 0 2-15,4 0 5 16,-4 0-2-16,4 7 2 16,-4 2-1-16,12 5 4 15,-16-2 4-15,12 1 8 0,-12 4 5 16,0 1-11-16,0 4-7 16,0 1 1-1,0 0-14-15,0-4 5 0,0 1-7 16,0-7-10-16,13-8-51 15,-13-5-51-15,0 0-141 16</inkml:trace>
        </inkml:traceGroup>
        <inkml:traceGroup>
          <inkml:annotationXML>
            <emma:emma xmlns:emma="http://www.w3.org/2003/04/emma" version="1.0">
              <emma:interpretation id="{740BD902-1CF3-4F5A-BD71-622673A49A36}" emma:medium="tactile" emma:mode="ink">
                <msink:context xmlns:msink="http://schemas.microsoft.com/ink/2010/main" type="inkWord" rotatedBoundingBox="21901,14015 22025,14017 22004,15298 21881,15296"/>
              </emma:interpretation>
              <emma:one-of disjunction-type="recognition" id="oneOf9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242703.3971">18801 1332 222 0,'0'0'40'0,"0"0"31"15,0 0-8-15,0 0-29 16,0 0 12-16,0 0-10 16,37 0-15-16,-33-3 3 15,4 3 2-15,-4-4 1 16,-4 2 0-16,8 2-3 15,-8 0-13-15,0 0-2 16,4 0-2-16,-4 0 2 0,8 0 1 16,-8 0 11-1,0 0-18-15,0 0 1 0,0 6 1 16,0 0 0-16,0 4 0 16,0 3-5-16,0-4 0 15,0 4-13-15,-12-4-2 16,0-1-11-16,0-3-8 15,-9-1-8-15,5-4 0 16,4 0-7-16,0 0-18 16,-1-13 32-16,1-5 30 15,12-3 5-15,0 5 0 16,0-3 1-16,0 6 1 0,0-3 9 16,12 3 3-16,1 4 6 15,-1 5 9-15,-8-1-19 16,8 5-10-16,-12 0-6 15,8 0 4-15,-8 0-1 16,4 0-8-16,-4 12 9 16,0-10-33-16,0 2-75 15</inkml:trace>
          <inkml:trace contextRef="#ctx0" brushRef="#br0" timeOffset="241966.4149">18862 161 117 0,'0'0'251'16,"0"0"-232"-16,0 0 18 15,0 0 55-15,0 0-26 16,0 0-30-16,0 0 19 15,12-35-18-15,-12 35-5 16,0 0 11-16,0 0 6 16,0 0-13-16,0 0 4 15,0 0 4-15,0 0-34 16,0 17-10-16,0 18-1 0,0 13 1 16,0 13 2-16,0 7 0 15,-12 6 2-15,4-4-2 16,-4-2 1-16,8-7-1 15,-5-9-1-15,5-5-1 16,-4-9-1-16,8-10-33 16,0-4-31-16,0-10-46 15,0-14-48-15,0 0-163 16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2709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 b="1"/>
            </a:lvl1pPr>
          </a:lstStyle>
          <a:p>
            <a:r>
              <a:rPr lang="de-DE" smtClean="0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0" y="942858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r>
              <a:rPr lang="de-DE" smtClean="0"/>
              <a:t>(c) msg DAVID GmbH, tt.mm.20jj</a:t>
            </a:r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32341" y="930583"/>
            <a:ext cx="5732992" cy="3971308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524933" y="5139266"/>
            <a:ext cx="5748867" cy="395393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82982"/>
            <a:ext cx="6797675" cy="2572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mtClean="0"/>
              <a:t>Author / Referent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/>
            </a:lvl1pPr>
          </a:lstStyle>
          <a:p>
            <a:fld id="{1AA78027-27C9-475A-B317-673982703A4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3692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71450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7188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42925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22313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900113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dirty="0" smtClean="0"/>
              <a:t>Präsentationstitel, Datum und Autor über Ansicht -&gt; Kopf- und Fußzeile einfügen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(c) msg DAVID GmbH, tt.mm.20jj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 smtClean="0"/>
              <a:t>Author</a:t>
            </a:r>
            <a:r>
              <a:rPr lang="de-DE" dirty="0" smtClean="0"/>
              <a:t> / Referent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665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(c) msg DAVID GmbH, tt.mm.20jj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Author / Referent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86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(c) msg DAVID GmbH, tt.mm.20jj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Author / Referent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6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(c) msg DAVID GmbH, tt.mm.20jj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Author / Referent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383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(c) msg DAVID GmbH, tt.mm.20jj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Author / Referent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65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(c) msg DAVID GmbH, tt.mm.20jj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Author / Referent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4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(c) msg DAVID GmbH, tt.mm.20jj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Author / Referent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36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(c) msg DAVID GmbH, tt.mm.20jj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Author / Referent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905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dirty="0" smtClean="0"/>
              <a:t>Präsentationstitel, Datum und Autor über Ansicht -&gt; Kopf- und Fußzeile einfügen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(c) msg DAVID GmbH, tt.mm.20jj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 smtClean="0"/>
              <a:t>Author</a:t>
            </a:r>
            <a:r>
              <a:rPr lang="de-DE" dirty="0" smtClean="0"/>
              <a:t> / Referent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840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/>
        </p:nvSpPr>
        <p:spPr bwMode="gray">
          <a:xfrm>
            <a:off x="0" y="3429000"/>
            <a:ext cx="9906000" cy="3429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261129" y="3767047"/>
            <a:ext cx="8012343" cy="1529140"/>
          </a:xfrm>
        </p:spPr>
        <p:txBody>
          <a:bodyPr anchor="b">
            <a:normAutofit/>
          </a:bodyPr>
          <a:lstStyle>
            <a:lvl1pPr algn="l"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261129" y="5380710"/>
            <a:ext cx="8012343" cy="81577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0" name="Ellipse 39"/>
          <p:cNvSpPr/>
          <p:nvPr/>
        </p:nvSpPr>
        <p:spPr bwMode="gray">
          <a:xfrm>
            <a:off x="7758830" y="2545915"/>
            <a:ext cx="1766170" cy="176617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37FFFF"/>
              </a:solidFill>
            </a:endParaRPr>
          </a:p>
        </p:txBody>
      </p:sp>
      <p:sp>
        <p:nvSpPr>
          <p:cNvPr id="12" name="AutoShape 697"/>
          <p:cNvSpPr>
            <a:spLocks noChangeAspect="1" noChangeArrowheads="1" noTextEdit="1"/>
          </p:cNvSpPr>
          <p:nvPr/>
        </p:nvSpPr>
        <p:spPr bwMode="auto">
          <a:xfrm>
            <a:off x="1056265" y="534513"/>
            <a:ext cx="1582935" cy="4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pic>
        <p:nvPicPr>
          <p:cNvPr id="4" name="Picture 2" descr="O:\ZM_Tochterunternehmen\msg DAVID\Logo\Logo_David_RGB_r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11" y="516699"/>
            <a:ext cx="1620000" cy="54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153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0999" y="134279"/>
            <a:ext cx="7454706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noProof="0" dirty="0" smtClean="0"/>
              <a:t>Enter Title</a:t>
            </a:r>
            <a:endParaRPr lang="de-DE" noProof="0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80999" y="5949951"/>
            <a:ext cx="7454030" cy="370457"/>
          </a:xfrm>
          <a:prstGeom prst="rect">
            <a:avLst/>
          </a:prstGeom>
        </p:spPr>
        <p:txBody>
          <a:bodyPr anchor="b">
            <a:noAutofit/>
          </a:bodyPr>
          <a:lstStyle>
            <a:lvl1pPr marL="180975" indent="-180975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  <a:defRPr sz="800" baseline="0">
                <a:solidFill>
                  <a:schemeClr val="tx2"/>
                </a:solidFill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err="1" smtClean="0"/>
              <a:t>Footnote</a:t>
            </a:r>
            <a:r>
              <a:rPr lang="de-DE" dirty="0" smtClean="0"/>
              <a:t> / </a:t>
            </a:r>
            <a:r>
              <a:rPr lang="de-DE" noProof="0" dirty="0" err="1" smtClean="0"/>
              <a:t>source</a:t>
            </a:r>
            <a:endParaRPr lang="de-DE" noProof="0" dirty="0" smtClean="0"/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de-DE" dirty="0" smtClean="0"/>
              <a:t>© msg DAVID GmbH | 2017 | (Steven Schwenke) </a:t>
            </a:r>
            <a:r>
              <a:rPr lang="de-DE" dirty="0" err="1" smtClean="0"/>
              <a:t>Awesome</a:t>
            </a:r>
            <a:r>
              <a:rPr lang="de-DE" dirty="0" smtClean="0"/>
              <a:t> Java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20"/>
          </p:nvPr>
        </p:nvSpPr>
        <p:spPr bwMode="gray">
          <a:xfrm>
            <a:off x="374650" y="1633538"/>
            <a:ext cx="9150350" cy="4316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pic>
        <p:nvPicPr>
          <p:cNvPr id="9" name="Picture 2" descr="O:\ZM_Tochterunternehmen\msg DAVID\Logo\Logo_David_RGB_r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876" y="225495"/>
            <a:ext cx="1188000" cy="39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084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s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anchor="ctr"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373063" y="1633538"/>
            <a:ext cx="4410476" cy="4316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152030" y="1633538"/>
            <a:ext cx="4365507" cy="4316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0999" y="134279"/>
            <a:ext cx="7454706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noProof="0" dirty="0" smtClean="0"/>
              <a:t>Enter Title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de-DE" dirty="0" smtClean="0"/>
              <a:t>© msg DAVID GmbH | 2017 | (Steven Schwenke) </a:t>
            </a:r>
            <a:r>
              <a:rPr lang="de-DE" dirty="0" err="1" smtClean="0"/>
              <a:t>Awesome</a:t>
            </a:r>
            <a:r>
              <a:rPr lang="de-DE" dirty="0" smtClean="0"/>
              <a:t> Java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80999" y="5949951"/>
            <a:ext cx="7454030" cy="370457"/>
          </a:xfrm>
          <a:prstGeom prst="rect">
            <a:avLst/>
          </a:prstGeom>
        </p:spPr>
        <p:txBody>
          <a:bodyPr anchor="b">
            <a:noAutofit/>
          </a:bodyPr>
          <a:lstStyle>
            <a:lvl1pPr marL="180975" indent="-180975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  <a:defRPr sz="800" baseline="0">
                <a:solidFill>
                  <a:schemeClr val="tx2"/>
                </a:solidFill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noProof="0" dirty="0" err="1" smtClean="0"/>
              <a:t>Footnote</a:t>
            </a:r>
            <a:r>
              <a:rPr lang="de-DE" dirty="0" smtClean="0"/>
              <a:t> / </a:t>
            </a:r>
            <a:r>
              <a:rPr lang="de-DE" dirty="0" err="1" smtClean="0"/>
              <a:t>source</a:t>
            </a:r>
            <a:endParaRPr lang="de-DE" dirty="0" smtClean="0"/>
          </a:p>
        </p:txBody>
      </p:sp>
      <p:pic>
        <p:nvPicPr>
          <p:cNvPr id="11" name="Picture 2" descr="O:\ZM_Tochterunternehmen\msg DAVID\Logo\Logo_David_RGB_r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876" y="225495"/>
            <a:ext cx="1188000" cy="39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421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/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/>
          <a:p>
            <a:r>
              <a:rPr lang="de-DE" dirty="0" smtClean="0"/>
              <a:t>© msg DAVID GmbH | 2017 | (Steven Schwenke) </a:t>
            </a:r>
            <a:r>
              <a:rPr lang="de-DE" dirty="0" err="1" smtClean="0"/>
              <a:t>Awesome</a:t>
            </a:r>
            <a:r>
              <a:rPr lang="de-DE" dirty="0" smtClean="0"/>
              <a:t> Java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0999" y="134279"/>
            <a:ext cx="7454706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 smtClean="0"/>
              <a:t>Enter </a:t>
            </a:r>
            <a:r>
              <a:rPr lang="de-DE" noProof="0" dirty="0" smtClean="0"/>
              <a:t>Title</a:t>
            </a:r>
            <a:endParaRPr lang="de-DE" noProof="0" dirty="0"/>
          </a:p>
        </p:txBody>
      </p:sp>
      <p:sp>
        <p:nvSpPr>
          <p:cNvPr id="13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80999" y="5949951"/>
            <a:ext cx="7454030" cy="370457"/>
          </a:xfrm>
          <a:prstGeom prst="rect">
            <a:avLst/>
          </a:prstGeom>
        </p:spPr>
        <p:txBody>
          <a:bodyPr anchor="b">
            <a:noAutofit/>
          </a:bodyPr>
          <a:lstStyle>
            <a:lvl1pPr marL="180975" indent="-180975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  <a:defRPr sz="800" baseline="0">
                <a:solidFill>
                  <a:schemeClr val="tx2"/>
                </a:solidFill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noProof="0" dirty="0" err="1" smtClean="0"/>
              <a:t>Footnote</a:t>
            </a:r>
            <a:r>
              <a:rPr lang="de-DE" noProof="0" dirty="0" smtClean="0"/>
              <a:t> / </a:t>
            </a:r>
            <a:r>
              <a:rPr lang="de-DE" noProof="0" dirty="0" err="1" smtClean="0"/>
              <a:t>source</a:t>
            </a:r>
            <a:endParaRPr lang="de-DE" noProof="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1" name="Picture 2" descr="O:\ZM_Tochterunternehmen\msg DAVID\Logo\Logo_David_RGB_r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876" y="225495"/>
            <a:ext cx="1188000" cy="39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0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pty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de-DE" dirty="0" smtClean="0"/>
              <a:t>© msg DAVID GmbH | 2017 | (Steven Schwenke) </a:t>
            </a:r>
            <a:r>
              <a:rPr lang="de-DE" dirty="0" err="1" smtClean="0"/>
              <a:t>Awesome</a:t>
            </a:r>
            <a:r>
              <a:rPr lang="de-DE" dirty="0" smtClean="0"/>
              <a:t> Java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33" name="Gerader Verbinder 25"/>
          <p:cNvCxnSpPr/>
          <p:nvPr/>
        </p:nvCxnSpPr>
        <p:spPr bwMode="gray">
          <a:xfrm>
            <a:off x="0" y="6488739"/>
            <a:ext cx="990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O:\ZM_Tochterunternehmen\msg DAVID\Logo\Logo_David_RGB_r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876" y="225495"/>
            <a:ext cx="1188000" cy="39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363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Image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1264722"/>
            <a:ext cx="9906000" cy="52237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noProof="0" dirty="0" smtClean="0"/>
              <a:t>Insert</a:t>
            </a:r>
            <a:r>
              <a:rPr lang="de-DE" dirty="0" smtClean="0"/>
              <a:t> Image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de-DE" dirty="0" smtClean="0"/>
              <a:t>© msg DAVID GmbH | 2017 | (Steven Schwenke) </a:t>
            </a:r>
            <a:r>
              <a:rPr lang="de-DE" dirty="0" err="1" smtClean="0"/>
              <a:t>Awesome</a:t>
            </a:r>
            <a:r>
              <a:rPr lang="de-DE" dirty="0" smtClean="0"/>
              <a:t> Java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80999" y="134279"/>
            <a:ext cx="7454706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noProof="0" dirty="0" smtClean="0"/>
              <a:t>Enter Title</a:t>
            </a:r>
            <a:endParaRPr lang="de-DE" noProof="0" dirty="0"/>
          </a:p>
        </p:txBody>
      </p:sp>
      <p:pic>
        <p:nvPicPr>
          <p:cNvPr id="9" name="Picture 2" descr="O:\ZM_Tochterunternehmen\msg DAVID\Logo\Logo_David_RGB_r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876" y="225495"/>
            <a:ext cx="1188000" cy="39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147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9906000" cy="3429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AutoShape 727"/>
          <p:cNvSpPr>
            <a:spLocks noChangeAspect="1" noChangeArrowheads="1" noTextEdit="1"/>
          </p:cNvSpPr>
          <p:nvPr/>
        </p:nvSpPr>
        <p:spPr bwMode="gray">
          <a:xfrm>
            <a:off x="5769758" y="2771562"/>
            <a:ext cx="3738905" cy="4925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45" name="Ellipse 44"/>
          <p:cNvSpPr/>
          <p:nvPr/>
        </p:nvSpPr>
        <p:spPr bwMode="gray">
          <a:xfrm>
            <a:off x="7758830" y="2545915"/>
            <a:ext cx="1766170" cy="176617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37FFFF"/>
              </a:solidFill>
            </a:endParaRPr>
          </a:p>
        </p:txBody>
      </p:sp>
      <p:pic>
        <p:nvPicPr>
          <p:cNvPr id="11" name="Picture 2" descr="O:\ZM_Tochterunternehmen\msg DAVID\Logo\Logo_David_RGB_r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11" y="5545899"/>
            <a:ext cx="1620000" cy="54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312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with Contact Details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9906000" cy="3429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260475" y="620714"/>
            <a:ext cx="662271" cy="8510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r>
              <a:rPr lang="de-DE" dirty="0" smtClean="0"/>
              <a:t>Insert Image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260475" y="1874545"/>
            <a:ext cx="662271" cy="8510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de-DE" dirty="0" smtClean="0"/>
              <a:t>Insert Image</a:t>
            </a:r>
            <a:endParaRPr lang="de-DE" dirty="0"/>
          </a:p>
        </p:txBody>
      </p:sp>
      <p:sp>
        <p:nvSpPr>
          <p:cNvPr id="40" name="Ellipse 39"/>
          <p:cNvSpPr/>
          <p:nvPr/>
        </p:nvSpPr>
        <p:spPr bwMode="gray">
          <a:xfrm>
            <a:off x="7758830" y="2545915"/>
            <a:ext cx="1766170" cy="176617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37FFFF"/>
              </a:solidFill>
            </a:endParaRPr>
          </a:p>
        </p:txBody>
      </p:sp>
      <p:pic>
        <p:nvPicPr>
          <p:cNvPr id="13" name="Picture 2" descr="O:\ZM_Tochterunternehmen\msg DAVID\Logo\Logo_David_RGB_r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11" y="5545899"/>
            <a:ext cx="1620000" cy="54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43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80999" y="412750"/>
            <a:ext cx="7454030" cy="83911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 smtClean="0"/>
              <a:t>Master title style Click to edit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80999" y="6575786"/>
            <a:ext cx="7454030" cy="1366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© msg DAVID GmbH | Monat 2016 | Präsentationstitel</a:t>
            </a:r>
            <a:endParaRPr lang="en-US" dirty="0"/>
          </a:p>
        </p:txBody>
      </p:sp>
      <p:cxnSp>
        <p:nvCxnSpPr>
          <p:cNvPr id="10" name="Gerader Verbinder 9"/>
          <p:cNvCxnSpPr/>
          <p:nvPr/>
        </p:nvCxnSpPr>
        <p:spPr bwMode="gray">
          <a:xfrm>
            <a:off x="381000" y="-36576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 bwMode="gray">
          <a:xfrm>
            <a:off x="9525000" y="-36576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 bwMode="gray">
          <a:xfrm>
            <a:off x="381000" y="6914271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 bwMode="gray">
          <a:xfrm>
            <a:off x="9525000" y="6914271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 bwMode="gray">
          <a:xfrm rot="5400000">
            <a:off x="-209845" y="581279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 bwMode="gray">
          <a:xfrm rot="5400000">
            <a:off x="-209845" y="1483798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gray">
          <a:xfrm rot="5400000">
            <a:off x="10129911" y="581279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 bwMode="gray">
          <a:xfrm rot="5400000">
            <a:off x="10129911" y="1483798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 bwMode="gray">
          <a:xfrm>
            <a:off x="0" y="6488739"/>
            <a:ext cx="990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056318" y="6575786"/>
            <a:ext cx="468682" cy="136678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accent2"/>
                </a:solidFill>
              </a:defRPr>
            </a:lvl1pPr>
          </a:lstStyle>
          <a:p>
            <a:fld id="{3960B6C3-C496-4A7C-9C45-3D663D266B21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0" y="1277912"/>
            <a:ext cx="990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 bwMode="gray">
          <a:xfrm>
            <a:off x="373063" y="1633539"/>
            <a:ext cx="9151937" cy="4316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Edit Master Text Format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noProof="0" dirty="0" smtClean="0"/>
              <a:t>Fourth</a:t>
            </a:r>
            <a:r>
              <a:rPr lang="en-US" dirty="0" smtClean="0"/>
              <a:t>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marR="0" indent="-28575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88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Symbol" panose="05050102010706020507" pitchFamily="18" charset="2"/>
        <a:buChar char="-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92000" marR="0" indent="-252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44000" marR="0" indent="-252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Symbol" panose="05050102010706020507" pitchFamily="18" charset="2"/>
        <a:buChar char="-"/>
        <a:tabLst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296000" marR="0" indent="-252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Char char="•"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26" userDrawn="1">
          <p15:clr>
            <a:srgbClr val="F26B43"/>
          </p15:clr>
        </p15:guide>
        <p15:guide id="2" pos="240" userDrawn="1">
          <p15:clr>
            <a:srgbClr val="F26B43"/>
          </p15:clr>
        </p15:guide>
        <p15:guide id="3" pos="6000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customXml" Target="../ink/ink2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customXml" Target="../ink/ink7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customXml" Target="../ink/ink9.xml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Writing </a:t>
            </a:r>
            <a:r>
              <a:rPr lang="de-DE" dirty="0" err="1" smtClean="0"/>
              <a:t>awesome</a:t>
            </a:r>
            <a:r>
              <a:rPr lang="de-DE" dirty="0" smtClean="0"/>
              <a:t> Java Code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1129" y="5380709"/>
            <a:ext cx="8012343" cy="1413197"/>
          </a:xfrm>
        </p:spPr>
        <p:txBody>
          <a:bodyPr/>
          <a:lstStyle/>
          <a:p>
            <a:r>
              <a:rPr lang="de-DE" dirty="0" err="1" smtClean="0"/>
              <a:t>Producing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maintaining</a:t>
            </a:r>
            <a:r>
              <a:rPr lang="de-DE" dirty="0" smtClean="0"/>
              <a:t> </a:t>
            </a:r>
            <a:r>
              <a:rPr lang="de-DE" dirty="0" err="1" smtClean="0"/>
              <a:t>readable</a:t>
            </a:r>
            <a:r>
              <a:rPr lang="de-DE" dirty="0" smtClean="0"/>
              <a:t> Java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simply</a:t>
            </a:r>
            <a:r>
              <a:rPr lang="de-DE" dirty="0" smtClean="0"/>
              <a:t> </a:t>
            </a:r>
            <a:r>
              <a:rPr lang="de-DE" dirty="0" err="1" smtClean="0"/>
              <a:t>rocks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r>
              <a:rPr lang="de-DE" dirty="0" smtClean="0"/>
              <a:t>Steven </a:t>
            </a:r>
            <a:r>
              <a:rPr lang="de-DE" dirty="0" smtClean="0"/>
              <a:t>Schwenke + Falk Sippach</a:t>
            </a:r>
            <a:endParaRPr lang="de-DE" dirty="0"/>
          </a:p>
        </p:txBody>
      </p:sp>
      <p:pic>
        <p:nvPicPr>
          <p:cNvPr id="1026" name="Picture 2" descr="https://quotesaga-img.s3.amazonaws.com/quote/QS_3b26011feb194d2992bf5edd77aa2e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50" y="163107"/>
            <a:ext cx="476250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72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5" r="8395"/>
          <a:stretch>
            <a:fillRect/>
          </a:stretch>
        </p:blipFill>
        <p:spPr/>
      </p:pic>
      <p:sp>
        <p:nvSpPr>
          <p:cNvPr id="12" name="Textplatzhalter 4"/>
          <p:cNvSpPr txBox="1">
            <a:spLocks/>
          </p:cNvSpPr>
          <p:nvPr/>
        </p:nvSpPr>
        <p:spPr>
          <a:xfrm>
            <a:off x="2054202" y="623645"/>
            <a:ext cx="3607561" cy="115172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44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ea typeface="ＭＳ Ｐゴシック"/>
                <a:cs typeface="ＭＳ Ｐゴシック"/>
              </a:rPr>
              <a:t>Steven Schwenke</a:t>
            </a:r>
            <a:endParaRPr lang="en-US" sz="1200" b="1" dirty="0">
              <a:ea typeface="ＭＳ Ｐゴシック"/>
              <a:cs typeface="ＭＳ Ｐゴシック"/>
            </a:endParaRPr>
          </a:p>
          <a:p>
            <a:r>
              <a:rPr lang="en-US" sz="1200" dirty="0" smtClean="0">
                <a:ea typeface="ＭＳ Ｐゴシック"/>
                <a:cs typeface="ＭＳ Ｐゴシック"/>
              </a:rPr>
              <a:t>Developer</a:t>
            </a:r>
            <a:endParaRPr lang="en-US" sz="1200" dirty="0">
              <a:ea typeface="ＭＳ Ｐゴシック"/>
              <a:cs typeface="ＭＳ Ｐゴシック"/>
            </a:endParaRPr>
          </a:p>
          <a:p>
            <a:endParaRPr lang="en-US" sz="1200" dirty="0">
              <a:ea typeface="ＭＳ Ｐゴシック"/>
              <a:cs typeface="ＭＳ Ｐゴシック"/>
            </a:endParaRPr>
          </a:p>
          <a:p>
            <a:r>
              <a:rPr lang="en-US" sz="1200" dirty="0">
                <a:ea typeface="ＭＳ Ｐゴシック"/>
                <a:cs typeface="ＭＳ Ｐゴシック"/>
              </a:rPr>
              <a:t>+49 </a:t>
            </a:r>
            <a:r>
              <a:rPr lang="en-US" sz="1200" dirty="0" smtClean="0">
                <a:ea typeface="ＭＳ Ｐゴシック"/>
                <a:cs typeface="ＭＳ Ｐゴシック"/>
              </a:rPr>
              <a:t>(0) 151 / </a:t>
            </a:r>
            <a:r>
              <a:rPr lang="en-US" sz="1200" dirty="0">
                <a:ea typeface="ＭＳ Ｐゴシック"/>
                <a:cs typeface="ＭＳ Ｐゴシック"/>
              </a:rPr>
              <a:t>17437348</a:t>
            </a:r>
            <a:endParaRPr lang="en-US" sz="1200" dirty="0" smtClean="0">
              <a:ea typeface="ＭＳ Ｐゴシック"/>
              <a:cs typeface="ＭＳ Ｐゴシック"/>
            </a:endParaRPr>
          </a:p>
          <a:p>
            <a:r>
              <a:rPr lang="en-US" sz="1200" dirty="0" smtClean="0">
                <a:ea typeface="ＭＳ Ｐゴシック"/>
                <a:cs typeface="ＭＳ Ｐゴシック"/>
              </a:rPr>
              <a:t>steven.schwenke@msg-david.de</a:t>
            </a:r>
            <a:endParaRPr lang="en-US" sz="1200" dirty="0">
              <a:ea typeface="ＭＳ Ｐゴシック"/>
              <a:cs typeface="ＭＳ Ｐゴシック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gray">
          <a:xfrm>
            <a:off x="6503155" y="620714"/>
            <a:ext cx="2888580" cy="1386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>
                <a:ea typeface="ＭＳ Ｐゴシック"/>
                <a:cs typeface="ＭＳ Ｐゴシック"/>
              </a:rPr>
              <a:t>msg DAVID GmbH</a:t>
            </a:r>
          </a:p>
          <a:p>
            <a:r>
              <a:rPr lang="de-DE" sz="1200" dirty="0"/>
              <a:t>Wendenring 1</a:t>
            </a:r>
          </a:p>
          <a:p>
            <a:r>
              <a:rPr lang="de-DE" sz="1200" dirty="0"/>
              <a:t>38114 Braunschweig</a:t>
            </a:r>
          </a:p>
          <a:p>
            <a:endParaRPr lang="en-US" sz="1200" b="1" dirty="0" smtClean="0">
              <a:latin typeface="+mn-lt"/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 smtClean="0">
                <a:latin typeface="+mn-lt"/>
                <a:ea typeface="ＭＳ Ｐゴシック"/>
                <a:cs typeface="ＭＳ Ｐゴシック"/>
              </a:rPr>
              <a:t>www.msg-david.de</a:t>
            </a:r>
            <a:endParaRPr lang="en-US" sz="1200" b="1" dirty="0">
              <a:latin typeface="+mn-lt"/>
              <a:ea typeface="ＭＳ Ｐゴシック"/>
              <a:cs typeface="ＭＳ Ｐゴシック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0" y="2721787"/>
            <a:ext cx="9906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400" b="1" dirty="0" err="1" smtClean="0"/>
              <a:t>Thanks</a:t>
            </a:r>
            <a:r>
              <a:rPr lang="de-DE" sz="4400" b="1" dirty="0" smtClean="0"/>
              <a:t>!</a:t>
            </a:r>
          </a:p>
          <a:p>
            <a:pPr algn="ctr"/>
            <a:r>
              <a:rPr lang="de-DE" sz="4400" b="1" dirty="0" err="1" smtClean="0"/>
              <a:t>Be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awesome</a:t>
            </a:r>
            <a:r>
              <a:rPr lang="de-DE" sz="4400" b="1" dirty="0" smtClean="0"/>
              <a:t>!</a:t>
            </a:r>
            <a:endParaRPr lang="de-DE" sz="4400" b="1" dirty="0"/>
          </a:p>
          <a:p>
            <a:pPr algn="ctr"/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43212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Who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?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 smtClean="0"/>
              <a:t>© msg DAVID GmbH | </a:t>
            </a:r>
            <a:r>
              <a:rPr lang="de-DE" dirty="0" smtClean="0"/>
              <a:t>2018 </a:t>
            </a:r>
            <a:r>
              <a:rPr lang="de-DE" dirty="0" smtClean="0"/>
              <a:t>| (Steven Schwenke) </a:t>
            </a:r>
            <a:r>
              <a:rPr lang="de-DE" dirty="0" err="1" smtClean="0"/>
              <a:t>Awesome</a:t>
            </a:r>
            <a:r>
              <a:rPr lang="de-DE" dirty="0" smtClean="0"/>
              <a:t> Java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439" y="1335696"/>
            <a:ext cx="6008771" cy="511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Who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?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 smtClean="0"/>
              <a:t>© msg DAVID GmbH | </a:t>
            </a:r>
            <a:r>
              <a:rPr lang="de-DE" dirty="0" smtClean="0"/>
              <a:t>2018 </a:t>
            </a:r>
            <a:r>
              <a:rPr lang="de-DE" dirty="0" smtClean="0"/>
              <a:t>| (Steven Schwenke) </a:t>
            </a:r>
            <a:r>
              <a:rPr lang="de-DE" dirty="0" err="1" smtClean="0"/>
              <a:t>Awesome</a:t>
            </a:r>
            <a:r>
              <a:rPr lang="de-DE" dirty="0" smtClean="0"/>
              <a:t> Java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ildergebnis für dr who wallpa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16" y="1335637"/>
            <a:ext cx="9088818" cy="511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609600" y="1633536"/>
            <a:ext cx="2857500" cy="431641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0000" indent="-180000"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3200" dirty="0" smtClean="0"/>
              <a:t>Name?</a:t>
            </a:r>
            <a:br>
              <a:rPr lang="de-DE" sz="3200" dirty="0" smtClean="0"/>
            </a:br>
            <a:endParaRPr lang="de-DE" sz="3200" dirty="0" smtClean="0"/>
          </a:p>
          <a:p>
            <a:pPr marL="180000" indent="-180000"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3200" dirty="0" smtClean="0"/>
              <a:t>Erfahrung?</a:t>
            </a:r>
            <a:br>
              <a:rPr lang="de-DE" sz="3200" dirty="0" smtClean="0"/>
            </a:br>
            <a:endParaRPr lang="de-DE" sz="3200" dirty="0" smtClean="0"/>
          </a:p>
          <a:p>
            <a:pPr marL="180000" indent="-180000"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3200" dirty="0" smtClean="0"/>
              <a:t>Java 8?</a:t>
            </a:r>
            <a:br>
              <a:rPr lang="de-DE" sz="3200" dirty="0" smtClean="0"/>
            </a:br>
            <a:endParaRPr lang="de-DE" sz="3200" dirty="0" smtClean="0"/>
          </a:p>
          <a:p>
            <a:pPr marL="180000" indent="-180000"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3200" dirty="0" err="1" smtClean="0"/>
              <a:t>Awesome</a:t>
            </a:r>
            <a:r>
              <a:rPr lang="de-DE" sz="3200" dirty="0" smtClean="0"/>
              <a:t>?</a:t>
            </a:r>
          </a:p>
          <a:p>
            <a:pPr marL="180000" indent="-180000"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3200" dirty="0" err="1" smtClean="0"/>
          </a:p>
        </p:txBody>
      </p:sp>
    </p:spTree>
    <p:extLst>
      <p:ext uri="{BB962C8B-B14F-4D97-AF65-F5344CB8AC3E}">
        <p14:creationId xmlns:p14="http://schemas.microsoft.com/office/powerpoint/2010/main" val="18030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Didn‘t</a:t>
            </a:r>
            <a:r>
              <a:rPr lang="de-DE" dirty="0" smtClean="0"/>
              <a:t> listen.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I </a:t>
            </a:r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on </a:t>
            </a:r>
            <a:r>
              <a:rPr lang="de-DE" dirty="0" err="1" smtClean="0"/>
              <a:t>this</a:t>
            </a:r>
            <a:r>
              <a:rPr lang="de-DE" smtClean="0"/>
              <a:t>?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© msg DAVID GmbH | </a:t>
            </a:r>
            <a:r>
              <a:rPr lang="de-DE" dirty="0" smtClean="0"/>
              <a:t>2018 </a:t>
            </a:r>
            <a:r>
              <a:rPr lang="de-DE" dirty="0"/>
              <a:t>| (Steven Schwenke) </a:t>
            </a:r>
            <a:r>
              <a:rPr lang="de-DE" dirty="0" err="1"/>
              <a:t>Awesome</a:t>
            </a:r>
            <a:r>
              <a:rPr lang="de-DE" dirty="0"/>
              <a:t> Java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007" y="1427928"/>
            <a:ext cx="6941636" cy="5020169"/>
          </a:xfrm>
          <a:prstGeom prst="rect">
            <a:avLst/>
          </a:prstGeom>
        </p:spPr>
      </p:pic>
      <p:sp>
        <p:nvSpPr>
          <p:cNvPr id="9" name="Inhaltsplatzhalter 6"/>
          <p:cNvSpPr txBox="1">
            <a:spLocks/>
          </p:cNvSpPr>
          <p:nvPr/>
        </p:nvSpPr>
        <p:spPr bwMode="gray">
          <a:xfrm>
            <a:off x="827315" y="1505849"/>
            <a:ext cx="8375468" cy="14476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Symbol" panose="05050102010706020507" pitchFamily="18" charset="2"/>
              <a:buChar char="-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2000" marR="0" indent="-252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4000" marR="0" indent="-252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Symbol" panose="05050102010706020507" pitchFamily="18" charset="2"/>
              <a:buChar char="-"/>
              <a:tabLst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000" marR="0" indent="-252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smtClean="0">
                <a:solidFill>
                  <a:srgbClr val="C00000"/>
                </a:solidFill>
              </a:rPr>
              <a:t>Github:</a:t>
            </a:r>
            <a:br>
              <a:rPr lang="en-US" sz="4400" b="1" dirty="0" smtClean="0">
                <a:solidFill>
                  <a:srgbClr val="C00000"/>
                </a:solidFill>
              </a:rPr>
            </a:br>
            <a:r>
              <a:rPr lang="en-US" sz="4400" b="1" dirty="0" err="1" smtClean="0">
                <a:solidFill>
                  <a:srgbClr val="C00000"/>
                </a:solidFill>
              </a:rPr>
              <a:t>stevenschwenke</a:t>
            </a:r>
            <a:r>
              <a:rPr lang="en-US" sz="4400" b="1" dirty="0" smtClean="0">
                <a:solidFill>
                  <a:srgbClr val="C00000"/>
                </a:solidFill>
              </a:rPr>
              <a:t>/</a:t>
            </a:r>
            <a:r>
              <a:rPr lang="en-US" sz="4400" b="1" dirty="0" err="1" smtClean="0">
                <a:solidFill>
                  <a:srgbClr val="C00000"/>
                </a:solidFill>
              </a:rPr>
              <a:t>mikadokata</a:t>
            </a:r>
            <a:endParaRPr lang="en-US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3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Mikado </a:t>
            </a:r>
            <a:r>
              <a:rPr lang="de-DE" dirty="0" err="1" smtClean="0"/>
              <a:t>Method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© msg DAVID GmbH | </a:t>
            </a:r>
            <a:r>
              <a:rPr lang="de-DE" dirty="0" smtClean="0"/>
              <a:t>2018 </a:t>
            </a:r>
            <a:r>
              <a:rPr lang="de-DE" dirty="0"/>
              <a:t>| (Steven Schwenke) </a:t>
            </a:r>
            <a:r>
              <a:rPr lang="de-DE" dirty="0" err="1"/>
              <a:t>Awesome</a:t>
            </a:r>
            <a:r>
              <a:rPr lang="de-DE" dirty="0"/>
              <a:t> Java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1" name="Ellipse 10"/>
          <p:cNvSpPr/>
          <p:nvPr/>
        </p:nvSpPr>
        <p:spPr>
          <a:xfrm>
            <a:off x="4110840" y="1811520"/>
            <a:ext cx="502920" cy="50292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 err="1" smtClean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Freihand 19"/>
              <p14:cNvContentPartPr/>
              <p14:nvPr/>
            </p14:nvContentPartPr>
            <p14:xfrm>
              <a:off x="4894396" y="1702571"/>
              <a:ext cx="996840" cy="71640"/>
            </p14:xfrm>
          </p:contentPart>
        </mc:Choice>
        <mc:Fallback xmlns="">
          <p:pic>
            <p:nvPicPr>
              <p:cNvPr id="20" name="Freihand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76396" y="1682051"/>
                <a:ext cx="103428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Freihand 26"/>
              <p14:cNvContentPartPr/>
              <p14:nvPr/>
            </p14:nvContentPartPr>
            <p14:xfrm>
              <a:off x="4843276" y="1598171"/>
              <a:ext cx="3603600" cy="1107000"/>
            </p14:xfrm>
          </p:contentPart>
        </mc:Choice>
        <mc:Fallback xmlns="">
          <p:pic>
            <p:nvPicPr>
              <p:cNvPr id="27" name="Freihand 2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27076" y="1580531"/>
                <a:ext cx="3642480" cy="11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6" name="Freihand 35"/>
              <p14:cNvContentPartPr/>
              <p14:nvPr/>
            </p14:nvContentPartPr>
            <p14:xfrm>
              <a:off x="4860556" y="1807331"/>
              <a:ext cx="258840" cy="117720"/>
            </p14:xfrm>
          </p:contentPart>
        </mc:Choice>
        <mc:Fallback xmlns="">
          <p:pic>
            <p:nvPicPr>
              <p:cNvPr id="36" name="Freihand 3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44716" y="1789331"/>
                <a:ext cx="292320" cy="15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63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Mikado </a:t>
            </a:r>
            <a:r>
              <a:rPr lang="de-DE" dirty="0" err="1" smtClean="0"/>
              <a:t>Method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© msg DAVID GmbH | </a:t>
            </a:r>
            <a:r>
              <a:rPr lang="de-DE" dirty="0" smtClean="0"/>
              <a:t>2018 </a:t>
            </a:r>
            <a:r>
              <a:rPr lang="de-DE" dirty="0"/>
              <a:t>| (Steven Schwenke) </a:t>
            </a:r>
            <a:r>
              <a:rPr lang="de-DE" dirty="0" err="1"/>
              <a:t>Awesome</a:t>
            </a:r>
            <a:r>
              <a:rPr lang="de-DE" dirty="0"/>
              <a:t> Java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11" name="Ellipse 10"/>
          <p:cNvSpPr/>
          <p:nvPr/>
        </p:nvSpPr>
        <p:spPr>
          <a:xfrm>
            <a:off x="4110840" y="1811520"/>
            <a:ext cx="502920" cy="50292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 err="1" smtClean="0">
              <a:solidFill>
                <a:srgbClr val="00B0F0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3257280" y="2849760"/>
            <a:ext cx="498240" cy="4986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 err="1" smtClean="0">
              <a:solidFill>
                <a:srgbClr val="C00000"/>
              </a:solidFill>
            </a:endParaRPr>
          </a:p>
        </p:txBody>
      </p:sp>
      <p:cxnSp>
        <p:nvCxnSpPr>
          <p:cNvPr id="15" name="Gerader Verbinder 14"/>
          <p:cNvCxnSpPr>
            <a:stCxn id="11" idx="3"/>
          </p:cNvCxnSpPr>
          <p:nvPr/>
        </p:nvCxnSpPr>
        <p:spPr>
          <a:xfrm flipH="1">
            <a:off x="3666241" y="2240789"/>
            <a:ext cx="518250" cy="667290"/>
          </a:xfrm>
          <a:prstGeom prst="line">
            <a:avLst/>
          </a:prstGeom>
          <a:ln w="571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9" name="Freihand 38"/>
              <p14:cNvContentPartPr/>
              <p14:nvPr/>
            </p14:nvContentPartPr>
            <p14:xfrm>
              <a:off x="1179916" y="2532371"/>
              <a:ext cx="1969560" cy="528480"/>
            </p14:xfrm>
          </p:contentPart>
        </mc:Choice>
        <mc:Fallback xmlns="">
          <p:pic>
            <p:nvPicPr>
              <p:cNvPr id="39" name="Freihand 3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6156" y="2507171"/>
                <a:ext cx="2021040" cy="57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702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Mikado </a:t>
            </a:r>
            <a:r>
              <a:rPr lang="de-DE" dirty="0" err="1" smtClean="0"/>
              <a:t>Method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© msg DAVID GmbH | </a:t>
            </a:r>
            <a:r>
              <a:rPr lang="de-DE" dirty="0" smtClean="0"/>
              <a:t>2018 </a:t>
            </a:r>
            <a:r>
              <a:rPr lang="de-DE" dirty="0"/>
              <a:t>| (Steven Schwenke) </a:t>
            </a:r>
            <a:r>
              <a:rPr lang="de-DE" dirty="0" err="1"/>
              <a:t>Awesome</a:t>
            </a:r>
            <a:r>
              <a:rPr lang="de-DE" dirty="0"/>
              <a:t> Java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11" name="Ellipse 10"/>
          <p:cNvSpPr/>
          <p:nvPr/>
        </p:nvSpPr>
        <p:spPr>
          <a:xfrm>
            <a:off x="4110840" y="1811520"/>
            <a:ext cx="502920" cy="50292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 err="1" smtClean="0">
              <a:solidFill>
                <a:srgbClr val="00B0F0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3257280" y="2849760"/>
            <a:ext cx="498240" cy="4986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 err="1" smtClean="0">
              <a:solidFill>
                <a:srgbClr val="C00000"/>
              </a:solidFill>
            </a:endParaRPr>
          </a:p>
        </p:txBody>
      </p:sp>
      <p:cxnSp>
        <p:nvCxnSpPr>
          <p:cNvPr id="15" name="Gerader Verbinder 14"/>
          <p:cNvCxnSpPr>
            <a:stCxn id="11" idx="3"/>
          </p:cNvCxnSpPr>
          <p:nvPr/>
        </p:nvCxnSpPr>
        <p:spPr>
          <a:xfrm flipH="1">
            <a:off x="3666241" y="2240789"/>
            <a:ext cx="518250" cy="667290"/>
          </a:xfrm>
          <a:prstGeom prst="line">
            <a:avLst/>
          </a:prstGeom>
          <a:ln w="571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4515273" y="2856534"/>
            <a:ext cx="498240" cy="4986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 err="1" smtClean="0">
              <a:solidFill>
                <a:srgbClr val="C00000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4058531" y="3847739"/>
            <a:ext cx="498240" cy="4986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 err="1" smtClean="0">
              <a:solidFill>
                <a:srgbClr val="C00000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5014713" y="3853458"/>
            <a:ext cx="498240" cy="4986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 err="1" smtClean="0">
              <a:solidFill>
                <a:srgbClr val="C0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2514677" y="3846684"/>
            <a:ext cx="498240" cy="4986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 err="1" smtClean="0">
              <a:solidFill>
                <a:srgbClr val="C00000"/>
              </a:solidFill>
            </a:endParaRPr>
          </a:p>
        </p:txBody>
      </p:sp>
      <p:cxnSp>
        <p:nvCxnSpPr>
          <p:cNvPr id="9" name="Gerader Verbinder 8"/>
          <p:cNvCxnSpPr>
            <a:stCxn id="12" idx="3"/>
            <a:endCxn id="17" idx="7"/>
          </p:cNvCxnSpPr>
          <p:nvPr/>
        </p:nvCxnSpPr>
        <p:spPr>
          <a:xfrm flipH="1">
            <a:off x="2939951" y="3275342"/>
            <a:ext cx="390295" cy="644360"/>
          </a:xfrm>
          <a:prstGeom prst="line">
            <a:avLst/>
          </a:prstGeom>
          <a:ln w="571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13" idx="3"/>
            <a:endCxn id="14" idx="0"/>
          </p:cNvCxnSpPr>
          <p:nvPr/>
        </p:nvCxnSpPr>
        <p:spPr>
          <a:xfrm flipH="1">
            <a:off x="4307651" y="3282116"/>
            <a:ext cx="280588" cy="565623"/>
          </a:xfrm>
          <a:prstGeom prst="line">
            <a:avLst/>
          </a:prstGeom>
          <a:ln w="571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3" idx="5"/>
            <a:endCxn id="16" idx="1"/>
          </p:cNvCxnSpPr>
          <p:nvPr/>
        </p:nvCxnSpPr>
        <p:spPr>
          <a:xfrm>
            <a:off x="4940547" y="3282116"/>
            <a:ext cx="147132" cy="644360"/>
          </a:xfrm>
          <a:prstGeom prst="line">
            <a:avLst/>
          </a:prstGeom>
          <a:ln w="571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11" idx="5"/>
            <a:endCxn id="13" idx="0"/>
          </p:cNvCxnSpPr>
          <p:nvPr/>
        </p:nvCxnSpPr>
        <p:spPr>
          <a:xfrm>
            <a:off x="4540109" y="2240789"/>
            <a:ext cx="224284" cy="615745"/>
          </a:xfrm>
          <a:prstGeom prst="line">
            <a:avLst/>
          </a:prstGeom>
          <a:ln w="571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Freihand 34"/>
              <p14:cNvContentPartPr/>
              <p14:nvPr/>
            </p14:nvContentPartPr>
            <p14:xfrm>
              <a:off x="1127356" y="5003051"/>
              <a:ext cx="7167600" cy="572760"/>
            </p14:xfrm>
          </p:contentPart>
        </mc:Choice>
        <mc:Fallback xmlns="">
          <p:pic>
            <p:nvPicPr>
              <p:cNvPr id="35" name="Freihand 3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3956" y="4982531"/>
                <a:ext cx="7211520" cy="62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225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Mikado </a:t>
            </a:r>
            <a:r>
              <a:rPr lang="de-DE" dirty="0" err="1" smtClean="0"/>
              <a:t>Method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© msg DAVID GmbH | </a:t>
            </a:r>
            <a:r>
              <a:rPr lang="de-DE" dirty="0" smtClean="0"/>
              <a:t>2018 </a:t>
            </a:r>
            <a:r>
              <a:rPr lang="de-DE" dirty="0"/>
              <a:t>| (Steven Schwenke) </a:t>
            </a:r>
            <a:r>
              <a:rPr lang="de-DE" dirty="0" err="1"/>
              <a:t>Awesome</a:t>
            </a:r>
            <a:r>
              <a:rPr lang="de-DE" dirty="0"/>
              <a:t> Java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11" name="Ellipse 10"/>
          <p:cNvSpPr/>
          <p:nvPr/>
        </p:nvSpPr>
        <p:spPr>
          <a:xfrm>
            <a:off x="4110840" y="1811520"/>
            <a:ext cx="502920" cy="50292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 err="1" smtClean="0">
              <a:solidFill>
                <a:srgbClr val="00B0F0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3257280" y="2849760"/>
            <a:ext cx="498240" cy="4986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 err="1" smtClean="0">
              <a:solidFill>
                <a:srgbClr val="C00000"/>
              </a:solidFill>
            </a:endParaRPr>
          </a:p>
        </p:txBody>
      </p:sp>
      <p:cxnSp>
        <p:nvCxnSpPr>
          <p:cNvPr id="15" name="Gerader Verbinder 14"/>
          <p:cNvCxnSpPr>
            <a:stCxn id="11" idx="3"/>
          </p:cNvCxnSpPr>
          <p:nvPr/>
        </p:nvCxnSpPr>
        <p:spPr>
          <a:xfrm flipH="1">
            <a:off x="3666241" y="2240789"/>
            <a:ext cx="518250" cy="667290"/>
          </a:xfrm>
          <a:prstGeom prst="line">
            <a:avLst/>
          </a:prstGeom>
          <a:ln w="571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4515273" y="2856534"/>
            <a:ext cx="498240" cy="4986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 err="1" smtClean="0">
              <a:solidFill>
                <a:srgbClr val="C00000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4058531" y="3847739"/>
            <a:ext cx="498240" cy="4986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 err="1" smtClean="0">
              <a:solidFill>
                <a:srgbClr val="C00000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5014713" y="3853458"/>
            <a:ext cx="498240" cy="4986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 err="1" smtClean="0">
              <a:solidFill>
                <a:srgbClr val="C0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2514677" y="3846684"/>
            <a:ext cx="498240" cy="4986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 err="1" smtClean="0">
              <a:solidFill>
                <a:srgbClr val="C00000"/>
              </a:solidFill>
            </a:endParaRPr>
          </a:p>
        </p:txBody>
      </p:sp>
      <p:cxnSp>
        <p:nvCxnSpPr>
          <p:cNvPr id="9" name="Gerader Verbinder 8"/>
          <p:cNvCxnSpPr>
            <a:stCxn id="12" idx="3"/>
            <a:endCxn id="17" idx="7"/>
          </p:cNvCxnSpPr>
          <p:nvPr/>
        </p:nvCxnSpPr>
        <p:spPr>
          <a:xfrm flipH="1">
            <a:off x="2939951" y="3275342"/>
            <a:ext cx="390295" cy="644360"/>
          </a:xfrm>
          <a:prstGeom prst="line">
            <a:avLst/>
          </a:prstGeom>
          <a:ln w="571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13" idx="3"/>
            <a:endCxn id="14" idx="0"/>
          </p:cNvCxnSpPr>
          <p:nvPr/>
        </p:nvCxnSpPr>
        <p:spPr>
          <a:xfrm flipH="1">
            <a:off x="4307651" y="3282116"/>
            <a:ext cx="280588" cy="565623"/>
          </a:xfrm>
          <a:prstGeom prst="line">
            <a:avLst/>
          </a:prstGeom>
          <a:ln w="571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3" idx="5"/>
            <a:endCxn id="16" idx="1"/>
          </p:cNvCxnSpPr>
          <p:nvPr/>
        </p:nvCxnSpPr>
        <p:spPr>
          <a:xfrm>
            <a:off x="4940547" y="3282116"/>
            <a:ext cx="147132" cy="644360"/>
          </a:xfrm>
          <a:prstGeom prst="line">
            <a:avLst/>
          </a:prstGeom>
          <a:ln w="571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11" idx="5"/>
            <a:endCxn id="13" idx="0"/>
          </p:cNvCxnSpPr>
          <p:nvPr/>
        </p:nvCxnSpPr>
        <p:spPr>
          <a:xfrm>
            <a:off x="4540109" y="2240789"/>
            <a:ext cx="224284" cy="615745"/>
          </a:xfrm>
          <a:prstGeom prst="line">
            <a:avLst/>
          </a:prstGeom>
          <a:ln w="571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Freihand 28"/>
              <p14:cNvContentPartPr/>
              <p14:nvPr/>
            </p14:nvContentPartPr>
            <p14:xfrm>
              <a:off x="1127356" y="3852491"/>
              <a:ext cx="7562520" cy="1720080"/>
            </p14:xfrm>
          </p:contentPart>
        </mc:Choice>
        <mc:Fallback xmlns="">
          <p:pic>
            <p:nvPicPr>
              <p:cNvPr id="29" name="Freihand 2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3956" y="3828011"/>
                <a:ext cx="7612560" cy="17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0" name="Freihand 59"/>
              <p14:cNvContentPartPr/>
              <p14:nvPr/>
            </p14:nvContentPartPr>
            <p14:xfrm>
              <a:off x="3440356" y="2842331"/>
              <a:ext cx="412560" cy="308520"/>
            </p14:xfrm>
          </p:contentPart>
        </mc:Choice>
        <mc:Fallback xmlns="">
          <p:pic>
            <p:nvPicPr>
              <p:cNvPr id="60" name="Freihand 5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12276" y="2816051"/>
                <a:ext cx="466920" cy="36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846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Mikado </a:t>
            </a:r>
            <a:r>
              <a:rPr lang="de-DE" dirty="0" err="1" smtClean="0"/>
              <a:t>Method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© msg DAVID GmbH | </a:t>
            </a:r>
            <a:r>
              <a:rPr lang="de-DE" dirty="0" smtClean="0"/>
              <a:t>2018 </a:t>
            </a:r>
            <a:r>
              <a:rPr lang="de-DE" dirty="0"/>
              <a:t>| (Steven Schwenke) </a:t>
            </a:r>
            <a:r>
              <a:rPr lang="de-DE" dirty="0" err="1"/>
              <a:t>Awesome</a:t>
            </a:r>
            <a:r>
              <a:rPr lang="de-DE" dirty="0"/>
              <a:t> Java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11" name="Ellipse 10"/>
          <p:cNvSpPr/>
          <p:nvPr/>
        </p:nvSpPr>
        <p:spPr>
          <a:xfrm>
            <a:off x="4110840" y="1811520"/>
            <a:ext cx="502920" cy="50292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 err="1" smtClean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Freihand 31"/>
              <p14:cNvContentPartPr/>
              <p14:nvPr/>
            </p14:nvContentPartPr>
            <p14:xfrm>
              <a:off x="4247116" y="1556051"/>
              <a:ext cx="2997360" cy="596520"/>
            </p14:xfrm>
          </p:contentPart>
        </mc:Choice>
        <mc:Fallback xmlns="">
          <p:pic>
            <p:nvPicPr>
              <p:cNvPr id="32" name="Freihand 3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26596" y="1533371"/>
                <a:ext cx="3041280" cy="64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Freihand 34"/>
              <p14:cNvContentPartPr/>
              <p14:nvPr/>
            </p14:nvContentPartPr>
            <p14:xfrm>
              <a:off x="1127356" y="5003051"/>
              <a:ext cx="6795360" cy="504000"/>
            </p14:xfrm>
          </p:contentPart>
        </mc:Choice>
        <mc:Fallback xmlns="">
          <p:pic>
            <p:nvPicPr>
              <p:cNvPr id="35" name="Freihand 3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3955" y="4982531"/>
                <a:ext cx="6846123" cy="54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684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g DAVID">
  <a:themeElements>
    <a:clrScheme name="msg 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60A3BC"/>
      </a:accent1>
      <a:accent2>
        <a:srgbClr val="841439"/>
      </a:accent2>
      <a:accent3>
        <a:srgbClr val="1E4A35"/>
      </a:accent3>
      <a:accent4>
        <a:srgbClr val="D08B01"/>
      </a:accent4>
      <a:accent5>
        <a:srgbClr val="8EA499"/>
      </a:accent5>
      <a:accent6>
        <a:srgbClr val="E8B380"/>
      </a:accent6>
      <a:hlink>
        <a:srgbClr val="60A3BC"/>
      </a:hlink>
      <a:folHlink>
        <a:srgbClr val="60A3B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0" tIns="0" rIns="0" bIns="0"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000" indent="-180000">
          <a:spcBef>
            <a:spcPts val="300"/>
          </a:spcBef>
          <a:buClr>
            <a:schemeClr val="accent2"/>
          </a:buClr>
          <a:buFont typeface="Arial" panose="020B0604020202020204" pitchFamily="34" charset="0"/>
          <a:buChar char="•"/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ster - msg advisors.potx" id="{6712E1D9-2133-4EF3-A994-064E85CBB5D4}" vid="{124C7D8E-4FB6-4313-BEF9-EF784930EEA1}"/>
    </a:ext>
  </a:extLst>
</a:theme>
</file>

<file path=ppt/theme/theme2.xml><?xml version="1.0" encoding="utf-8"?>
<a:theme xmlns:a="http://schemas.openxmlformats.org/drawingml/2006/main" name="Office Theme">
  <a:themeElements>
    <a:clrScheme name="msgGillardon_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F3B545"/>
      </a:accent1>
      <a:accent2>
        <a:srgbClr val="F15931"/>
      </a:accent2>
      <a:accent3>
        <a:srgbClr val="388B74"/>
      </a:accent3>
      <a:accent4>
        <a:srgbClr val="0082BE"/>
      </a:accent4>
      <a:accent5>
        <a:srgbClr val="ABDDCF"/>
      </a:accent5>
      <a:accent6>
        <a:srgbClr val="7DD7FF"/>
      </a:accent6>
      <a:hlink>
        <a:srgbClr val="F15931"/>
      </a:hlink>
      <a:folHlink>
        <a:srgbClr val="F15931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msgGillardon_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F3B545"/>
      </a:accent1>
      <a:accent2>
        <a:srgbClr val="F15931"/>
      </a:accent2>
      <a:accent3>
        <a:srgbClr val="388B74"/>
      </a:accent3>
      <a:accent4>
        <a:srgbClr val="0082BE"/>
      </a:accent4>
      <a:accent5>
        <a:srgbClr val="ABDDCF"/>
      </a:accent5>
      <a:accent6>
        <a:srgbClr val="7DD7FF"/>
      </a:accent6>
      <a:hlink>
        <a:srgbClr val="F15931"/>
      </a:hlink>
      <a:folHlink>
        <a:srgbClr val="F15931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NEU</Template>
  <TotalTime>0</TotalTime>
  <Words>404</Words>
  <Application>Microsoft Office PowerPoint</Application>
  <PresentationFormat>A4-Papier (210 x 297 mm)</PresentationFormat>
  <Paragraphs>81</Paragraphs>
  <Slides>10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Symbol</vt:lpstr>
      <vt:lpstr>Wingdings</vt:lpstr>
      <vt:lpstr>msg DAVID</vt:lpstr>
      <vt:lpstr>Writing awesome Java Code</vt:lpstr>
      <vt:lpstr>Who is this?</vt:lpstr>
      <vt:lpstr>Who are you?</vt:lpstr>
      <vt:lpstr>Didn‘t listen. Where can I read up on this?</vt:lpstr>
      <vt:lpstr>Mikado Method</vt:lpstr>
      <vt:lpstr>Mikado Method</vt:lpstr>
      <vt:lpstr>Mikado Method</vt:lpstr>
      <vt:lpstr>Mikado Method</vt:lpstr>
      <vt:lpstr>Mikado Method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Mein kleines schwarzes Büchlein</dc:title>
  <dc:creator>Steven Schwenke</dc:creator>
  <cp:lastModifiedBy>Steven Schwenke</cp:lastModifiedBy>
  <cp:revision>55</cp:revision>
  <cp:lastPrinted>2014-09-03T07:52:31Z</cp:lastPrinted>
  <dcterms:created xsi:type="dcterms:W3CDTF">2016-09-11T13:43:27Z</dcterms:created>
  <dcterms:modified xsi:type="dcterms:W3CDTF">2018-03-12T13:00:38Z</dcterms:modified>
</cp:coreProperties>
</file>