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2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7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C715-0DD0-154D-BAF8-360EC613D653}" type="datetimeFigureOut">
              <a:rPr lang="en-US" smtClean="0"/>
              <a:t>16/8/24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F3EB-4CB3-314A-962F-BFD12CD4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PPT for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3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7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6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PPT for Github</vt:lpstr>
      <vt:lpstr>V1</vt:lpstr>
      <vt:lpstr>V2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SF Wang</dc:creator>
  <cp:lastModifiedBy>Steven SF Wang</cp:lastModifiedBy>
  <cp:revision>3</cp:revision>
  <dcterms:created xsi:type="dcterms:W3CDTF">2016-08-24T06:32:14Z</dcterms:created>
  <dcterms:modified xsi:type="dcterms:W3CDTF">2016-08-24T06:36:27Z</dcterms:modified>
</cp:coreProperties>
</file>