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9A50E-C73D-4A42-A98E-7278822FC704}" v="76" dt="2023-05-24T17:07:27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rin, Steven" userId="d5b362e7-e949-406d-8e4b-b090bb5aa72f" providerId="ADAL" clId="{6BA9A50E-C73D-4A42-A98E-7278822FC704}"/>
    <pc:docChg chg="undo custSel addSld delSld modSld sldOrd modNotesMaster">
      <pc:chgData name="Sherrin, Steven" userId="d5b362e7-e949-406d-8e4b-b090bb5aa72f" providerId="ADAL" clId="{6BA9A50E-C73D-4A42-A98E-7278822FC704}" dt="2023-05-24T17:07:27.532" v="265"/>
      <pc:docMkLst>
        <pc:docMk/>
      </pc:docMkLst>
      <pc:sldChg chg="addSp delSp modSp del mod">
        <pc:chgData name="Sherrin, Steven" userId="d5b362e7-e949-406d-8e4b-b090bb5aa72f" providerId="ADAL" clId="{6BA9A50E-C73D-4A42-A98E-7278822FC704}" dt="2023-05-24T15:28:37.417" v="87" actId="47"/>
        <pc:sldMkLst>
          <pc:docMk/>
          <pc:sldMk cId="2477055426" sldId="256"/>
        </pc:sldMkLst>
        <pc:spChg chg="mod">
          <ac:chgData name="Sherrin, Steven" userId="d5b362e7-e949-406d-8e4b-b090bb5aa72f" providerId="ADAL" clId="{6BA9A50E-C73D-4A42-A98E-7278822FC704}" dt="2023-05-24T15:24:12.518" v="16" actId="1076"/>
          <ac:spMkLst>
            <pc:docMk/>
            <pc:sldMk cId="2477055426" sldId="256"/>
            <ac:spMk id="6" creationId="{7D9D4E34-F530-8DCD-06C1-8A705B505C09}"/>
          </ac:spMkLst>
        </pc:spChg>
        <pc:spChg chg="mod">
          <ac:chgData name="Sherrin, Steven" userId="d5b362e7-e949-406d-8e4b-b090bb5aa72f" providerId="ADAL" clId="{6BA9A50E-C73D-4A42-A98E-7278822FC704}" dt="2023-05-24T15:25:39.655" v="27" actId="1076"/>
          <ac:spMkLst>
            <pc:docMk/>
            <pc:sldMk cId="2477055426" sldId="256"/>
            <ac:spMk id="12" creationId="{252202E1-71CE-0287-666D-BF505344C813}"/>
          </ac:spMkLst>
        </pc:spChg>
        <pc:spChg chg="mod">
          <ac:chgData name="Sherrin, Steven" userId="d5b362e7-e949-406d-8e4b-b090bb5aa72f" providerId="ADAL" clId="{6BA9A50E-C73D-4A42-A98E-7278822FC704}" dt="2023-05-24T15:24:09.776" v="15" actId="1076"/>
          <ac:spMkLst>
            <pc:docMk/>
            <pc:sldMk cId="2477055426" sldId="256"/>
            <ac:spMk id="13" creationId="{B47B3DF7-FB25-FACB-7F54-9725014B1B8E}"/>
          </ac:spMkLst>
        </pc:spChg>
        <pc:spChg chg="mod">
          <ac:chgData name="Sherrin, Steven" userId="d5b362e7-e949-406d-8e4b-b090bb5aa72f" providerId="ADAL" clId="{6BA9A50E-C73D-4A42-A98E-7278822FC704}" dt="2023-05-24T15:24:07.840" v="14" actId="1076"/>
          <ac:spMkLst>
            <pc:docMk/>
            <pc:sldMk cId="2477055426" sldId="256"/>
            <ac:spMk id="16" creationId="{08E86A30-9B90-6912-60B1-F7081A16CA5D}"/>
          </ac:spMkLst>
        </pc:spChg>
        <pc:picChg chg="mod">
          <ac:chgData name="Sherrin, Steven" userId="d5b362e7-e949-406d-8e4b-b090bb5aa72f" providerId="ADAL" clId="{6BA9A50E-C73D-4A42-A98E-7278822FC704}" dt="2023-05-24T15:23:29.621" v="4" actId="1076"/>
          <ac:picMkLst>
            <pc:docMk/>
            <pc:sldMk cId="2477055426" sldId="256"/>
            <ac:picMk id="8" creationId="{B753391C-4EC9-164D-BB06-A6549B7E50CD}"/>
          </ac:picMkLst>
        </pc:picChg>
        <pc:picChg chg="mod">
          <ac:chgData name="Sherrin, Steven" userId="d5b362e7-e949-406d-8e4b-b090bb5aa72f" providerId="ADAL" clId="{6BA9A50E-C73D-4A42-A98E-7278822FC704}" dt="2023-05-24T15:23:09.627" v="0" actId="1076"/>
          <ac:picMkLst>
            <pc:docMk/>
            <pc:sldMk cId="2477055426" sldId="256"/>
            <ac:picMk id="15" creationId="{2CD7E2AC-544E-2E8A-056C-AD0D1E8F8116}"/>
          </ac:picMkLst>
        </pc:picChg>
        <pc:picChg chg="mod">
          <ac:chgData name="Sherrin, Steven" userId="d5b362e7-e949-406d-8e4b-b090bb5aa72f" providerId="ADAL" clId="{6BA9A50E-C73D-4A42-A98E-7278822FC704}" dt="2023-05-24T15:23:23.375" v="3" actId="1076"/>
          <ac:picMkLst>
            <pc:docMk/>
            <pc:sldMk cId="2477055426" sldId="256"/>
            <ac:picMk id="18" creationId="{768C7708-8F4A-88F7-080D-37FD41F7DB03}"/>
          </ac:picMkLst>
        </pc:picChg>
        <pc:picChg chg="add del mod">
          <ac:chgData name="Sherrin, Steven" userId="d5b362e7-e949-406d-8e4b-b090bb5aa72f" providerId="ADAL" clId="{6BA9A50E-C73D-4A42-A98E-7278822FC704}" dt="2023-05-24T15:26:02.266" v="29" actId="478"/>
          <ac:picMkLst>
            <pc:docMk/>
            <pc:sldMk cId="2477055426" sldId="256"/>
            <ac:picMk id="20" creationId="{3033091A-3AEA-D0C9-742B-F277B3B3A00E}"/>
          </ac:picMkLst>
        </pc:picChg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2998800173" sldId="257"/>
        </pc:sldMkLst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539909023" sldId="258"/>
        </pc:sldMkLst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3060019600" sldId="259"/>
        </pc:sldMkLst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2215212010" sldId="260"/>
        </pc:sldMkLst>
      </pc:sldChg>
      <pc:sldChg chg="modSp add del mod">
        <pc:chgData name="Sherrin, Steven" userId="d5b362e7-e949-406d-8e4b-b090bb5aa72f" providerId="ADAL" clId="{6BA9A50E-C73D-4A42-A98E-7278822FC704}" dt="2023-05-24T17:07:25.435" v="264" actId="47"/>
        <pc:sldMkLst>
          <pc:docMk/>
          <pc:sldMk cId="2956393035" sldId="261"/>
        </pc:sldMkLst>
        <pc:spChg chg="mod">
          <ac:chgData name="Sherrin, Steven" userId="d5b362e7-e949-406d-8e4b-b090bb5aa72f" providerId="ADAL" clId="{6BA9A50E-C73D-4A42-A98E-7278822FC704}" dt="2023-05-24T15:27:56.746" v="45" actId="1076"/>
          <ac:spMkLst>
            <pc:docMk/>
            <pc:sldMk cId="2956393035" sldId="261"/>
            <ac:spMk id="6" creationId="{7D9D4E34-F530-8DCD-06C1-8A705B505C09}"/>
          </ac:spMkLst>
        </pc:spChg>
        <pc:spChg chg="mod">
          <ac:chgData name="Sherrin, Steven" userId="d5b362e7-e949-406d-8e4b-b090bb5aa72f" providerId="ADAL" clId="{6BA9A50E-C73D-4A42-A98E-7278822FC704}" dt="2023-05-24T15:28:29.976" v="86" actId="20577"/>
          <ac:spMkLst>
            <pc:docMk/>
            <pc:sldMk cId="2956393035" sldId="261"/>
            <ac:spMk id="12" creationId="{252202E1-71CE-0287-666D-BF505344C813}"/>
          </ac:spMkLst>
        </pc:spChg>
        <pc:spChg chg="mod">
          <ac:chgData name="Sherrin, Steven" userId="d5b362e7-e949-406d-8e4b-b090bb5aa72f" providerId="ADAL" clId="{6BA9A50E-C73D-4A42-A98E-7278822FC704}" dt="2023-05-24T15:27:53.509" v="44" actId="1076"/>
          <ac:spMkLst>
            <pc:docMk/>
            <pc:sldMk cId="2956393035" sldId="261"/>
            <ac:spMk id="13" creationId="{B47B3DF7-FB25-FACB-7F54-9725014B1B8E}"/>
          </ac:spMkLst>
        </pc:spChg>
        <pc:spChg chg="mod">
          <ac:chgData name="Sherrin, Steven" userId="d5b362e7-e949-406d-8e4b-b090bb5aa72f" providerId="ADAL" clId="{6BA9A50E-C73D-4A42-A98E-7278822FC704}" dt="2023-05-24T15:27:47.219" v="43" actId="255"/>
          <ac:spMkLst>
            <pc:docMk/>
            <pc:sldMk cId="2956393035" sldId="261"/>
            <ac:spMk id="16" creationId="{08E86A30-9B90-6912-60B1-F7081A16CA5D}"/>
          </ac:spMkLst>
        </pc:spChg>
        <pc:picChg chg="mod">
          <ac:chgData name="Sherrin, Steven" userId="d5b362e7-e949-406d-8e4b-b090bb5aa72f" providerId="ADAL" clId="{6BA9A50E-C73D-4A42-A98E-7278822FC704}" dt="2023-05-24T15:27:39.780" v="41" actId="1076"/>
          <ac:picMkLst>
            <pc:docMk/>
            <pc:sldMk cId="2956393035" sldId="261"/>
            <ac:picMk id="8" creationId="{B753391C-4EC9-164D-BB06-A6549B7E50CD}"/>
          </ac:picMkLst>
        </pc:picChg>
        <pc:picChg chg="mod">
          <ac:chgData name="Sherrin, Steven" userId="d5b362e7-e949-406d-8e4b-b090bb5aa72f" providerId="ADAL" clId="{6BA9A50E-C73D-4A42-A98E-7278822FC704}" dt="2023-05-24T15:27:38.056" v="40" actId="1076"/>
          <ac:picMkLst>
            <pc:docMk/>
            <pc:sldMk cId="2956393035" sldId="261"/>
            <ac:picMk id="15" creationId="{2CD7E2AC-544E-2E8A-056C-AD0D1E8F8116}"/>
          </ac:picMkLst>
        </pc:picChg>
        <pc:picChg chg="mod">
          <ac:chgData name="Sherrin, Steven" userId="d5b362e7-e949-406d-8e4b-b090bb5aa72f" providerId="ADAL" clId="{6BA9A50E-C73D-4A42-A98E-7278822FC704}" dt="2023-05-24T15:27:36.435" v="39" actId="1076"/>
          <ac:picMkLst>
            <pc:docMk/>
            <pc:sldMk cId="2956393035" sldId="261"/>
            <ac:picMk id="18" creationId="{768C7708-8F4A-88F7-080D-37FD41F7DB03}"/>
          </ac:picMkLst>
        </pc:picChg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34280909" sldId="262"/>
        </pc:sldMkLst>
      </pc:sldChg>
      <pc:sldChg chg="add del">
        <pc:chgData name="Sherrin, Steven" userId="d5b362e7-e949-406d-8e4b-b090bb5aa72f" providerId="ADAL" clId="{6BA9A50E-C73D-4A42-A98E-7278822FC704}" dt="2023-05-24T17:07:25.435" v="264" actId="47"/>
        <pc:sldMkLst>
          <pc:docMk/>
          <pc:sldMk cId="1201684336" sldId="262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040841471" sldId="262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514336400" sldId="263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251692092" sldId="263"/>
        </pc:sldMkLst>
      </pc:sldChg>
      <pc:sldChg chg="add del">
        <pc:chgData name="Sherrin, Steven" userId="d5b362e7-e949-406d-8e4b-b090bb5aa72f" providerId="ADAL" clId="{6BA9A50E-C73D-4A42-A98E-7278822FC704}" dt="2023-05-24T17:07:25.435" v="264" actId="47"/>
        <pc:sldMkLst>
          <pc:docMk/>
          <pc:sldMk cId="4156798365" sldId="263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187544214" sldId="264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427997062" sldId="264"/>
        </pc:sldMkLst>
      </pc:sldChg>
      <pc:sldChg chg="modSp add mod ord">
        <pc:chgData name="Sherrin, Steven" userId="d5b362e7-e949-406d-8e4b-b090bb5aa72f" providerId="ADAL" clId="{6BA9A50E-C73D-4A42-A98E-7278822FC704}" dt="2023-05-24T17:07:12.069" v="263" actId="20577"/>
        <pc:sldMkLst>
          <pc:docMk/>
          <pc:sldMk cId="4031221766" sldId="264"/>
        </pc:sldMkLst>
        <pc:spChg chg="mod">
          <ac:chgData name="Sherrin, Steven" userId="d5b362e7-e949-406d-8e4b-b090bb5aa72f" providerId="ADAL" clId="{6BA9A50E-C73D-4A42-A98E-7278822FC704}" dt="2023-05-24T17:05:50.494" v="258" actId="20577"/>
          <ac:spMkLst>
            <pc:docMk/>
            <pc:sldMk cId="4031221766" sldId="264"/>
            <ac:spMk id="6" creationId="{7D9D4E34-F530-8DCD-06C1-8A705B505C09}"/>
          </ac:spMkLst>
        </pc:spChg>
        <pc:spChg chg="mod">
          <ac:chgData name="Sherrin, Steven" userId="d5b362e7-e949-406d-8e4b-b090bb5aa72f" providerId="ADAL" clId="{6BA9A50E-C73D-4A42-A98E-7278822FC704}" dt="2023-05-24T17:07:12.069" v="263" actId="20577"/>
          <ac:spMkLst>
            <pc:docMk/>
            <pc:sldMk cId="4031221766" sldId="264"/>
            <ac:spMk id="12" creationId="{252202E1-71CE-0287-666D-BF505344C813}"/>
          </ac:spMkLst>
        </pc:spChg>
        <pc:spChg chg="mod">
          <ac:chgData name="Sherrin, Steven" userId="d5b362e7-e949-406d-8e4b-b090bb5aa72f" providerId="ADAL" clId="{6BA9A50E-C73D-4A42-A98E-7278822FC704}" dt="2023-05-24T17:04:31.966" v="204" actId="20577"/>
          <ac:spMkLst>
            <pc:docMk/>
            <pc:sldMk cId="4031221766" sldId="264"/>
            <ac:spMk id="16" creationId="{08E86A30-9B90-6912-60B1-F7081A16CA5D}"/>
          </ac:spMkLst>
        </pc:spChg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274872525" sldId="265"/>
        </pc:sldMkLst>
      </pc:sldChg>
      <pc:sldChg chg="add">
        <pc:chgData name="Sherrin, Steven" userId="d5b362e7-e949-406d-8e4b-b090bb5aa72f" providerId="ADAL" clId="{6BA9A50E-C73D-4A42-A98E-7278822FC704}" dt="2023-05-24T17:07:27.532" v="265"/>
        <pc:sldMkLst>
          <pc:docMk/>
          <pc:sldMk cId="2756370169" sldId="265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759151615" sldId="265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509021251" sldId="266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232699946" sldId="266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912097106" sldId="267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706473932" sldId="267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910968018" sldId="268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724740282" sldId="268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569769217" sldId="269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020180915" sldId="269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10513363" sldId="270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879721852" sldId="270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784187010" sldId="271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620345851" sldId="272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424799190" sldId="273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937255165" sldId="274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268270174" sldId="275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489623627" sldId="276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367053887" sldId="277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513669534" sldId="278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416417264" sldId="279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920134507" sldId="280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600338528" sldId="281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589812861" sldId="282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290629238" sldId="283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818705305" sldId="284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670221722" sldId="285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332813803" sldId="286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408433611" sldId="287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595137858" sldId="288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4274868500" sldId="289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526725710" sldId="290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562791095" sldId="291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923778709" sldId="292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74007811" sldId="293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673205975" sldId="294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645183264" sldId="295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5752095" sldId="296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916797593" sldId="297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851041455" sldId="298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4294578160" sldId="299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151631302" sldId="300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009242223" sldId="301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588715759" sldId="302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2238318385" sldId="303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545109432" sldId="304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812891179" sldId="305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084139017" sldId="306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854172590" sldId="307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401560542" sldId="308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717352805" sldId="309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1916033517" sldId="310"/>
        </pc:sldMkLst>
      </pc:sldChg>
      <pc:sldChg chg="add del">
        <pc:chgData name="Sherrin, Steven" userId="d5b362e7-e949-406d-8e4b-b090bb5aa72f" providerId="ADAL" clId="{6BA9A50E-C73D-4A42-A98E-7278822FC704}" dt="2023-05-24T16:54:31.234" v="150" actId="47"/>
        <pc:sldMkLst>
          <pc:docMk/>
          <pc:sldMk cId="3721343749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2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99BDC41C-AAF0-45B8-A268-5DB8B1D0D04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212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8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6A34AA24-407B-4FCF-99DC-68ECFBA7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0CE-EAAB-E395-BE54-355C97E2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9E7F-6C1F-A3B3-417B-C2A9995E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056-0708-9DD1-3564-63153C71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8264-8791-B2D7-113F-12ACCDB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614D-9524-8393-E3FE-6F04BB3E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C04-186E-F633-33F2-0A672E7D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8DA0-E657-6A1E-F18C-AFE125C3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B8D-665C-0038-7B58-7DFEC58B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9359-7DE6-781F-CCCC-44EAC440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BCA7-0750-C3A0-B702-47FC8BFC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3B589-6F88-B7F7-859A-5760C668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3473E-FFE4-6345-E1B3-01DA6BFF3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381D-639C-51AB-0264-B6BE3F8C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783C-B8C3-8017-167D-E252917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4AAE-955C-C3A4-7B13-2DACA720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65FC-DBEF-25B2-0A13-DC735714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F3B0-62D6-B23F-CA57-2F9D1373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346C-FD90-36F8-5649-67BE938D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CFBF-81D8-3FFD-9614-2534F6DD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FC2D-160A-5B4F-0B77-F09F989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9A0F-84F0-E309-2843-C7785C95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58431-4F13-0F60-AE73-EA2D3557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A686-3A9E-BDA1-128F-15FBD60A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DE90-D8E9-9A00-C99F-8BCAFC9D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17E4-DB46-6E0C-8C94-886B27B2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AC06-7C2A-4903-DFA9-97F5BCBC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B295-9E66-B6D3-72DD-81924345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EFF7-802C-E822-9A53-FCA76723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5B79-7207-39C7-BC43-E10D124F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08C6-A58A-9290-DB0F-AB37150D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004E-7E30-E0A5-FDDB-ED76B06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8388-75F2-9F80-E1F2-0D43D81B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BB58-522D-341B-2FA0-CB3E8AC8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8DC6-AEF4-07FE-6334-CC7FBDC0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56AD-1A34-7889-1687-0E1D90F5A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FFFB-4320-2E53-7780-0B68A892F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CD695-930D-D2B8-417E-63173C21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C0681-7526-FEEA-5068-A4C0B120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B6B3-3A19-2DB7-ADDC-C303D1B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540-876F-5846-1099-FD22911B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B2F86-5E95-AF25-FF06-EB858BBD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5990-8B5F-0432-1999-B835B48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960A-A676-23C0-895F-AFB7D053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14B5B-F3A8-EC5F-B466-FC65C3E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CE265-B352-3644-BA06-1562D813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3657F-CABF-4183-698B-FE85CF70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3C82-7017-27A4-4A07-4602AE8B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9390-E824-CDD0-6D21-7979493C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496C-BF03-3444-F581-668B9B40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83D8-E8DA-6F9C-2D99-DF8A26A7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3BAA-3DE0-0CCC-3352-80CA61BB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BCFA-89CD-0F74-FFFD-60F6C15B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8216-54DD-6615-413A-78E757B8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98D90-92F9-744F-57AE-CF8443763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9292-CA37-2EB1-67A2-EF4306693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BE6F-A9C6-D797-B306-16741D6E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6534-DAC9-132D-E3CA-CD07D20E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5547-7CF7-1489-E696-E9B1591E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8FD39-6A5B-6EAE-28CA-9A9BD3D3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3E56D-033C-AEB2-A82F-DE9CFAEC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0D79-E471-2C2C-DC5F-32437D30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78DE-6F9B-0BDB-5A84-65BEFB01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B926-62D9-07E3-4954-D7C5A503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D4E34-F530-8DCD-06C1-8A705B505C09}"/>
              </a:ext>
            </a:extLst>
          </p:cNvPr>
          <p:cNvSpPr txBox="1"/>
          <p:nvPr/>
        </p:nvSpPr>
        <p:spPr>
          <a:xfrm>
            <a:off x="559415" y="1493466"/>
            <a:ext cx="315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Statistics,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Methods, &amp; Code</a:t>
            </a:r>
          </a:p>
        </p:txBody>
      </p:sp>
      <p:pic>
        <p:nvPicPr>
          <p:cNvPr id="8" name="Picture 7" descr="A qr code with a blue circle&#10;&#10;Description automatically generated">
            <a:extLst>
              <a:ext uri="{FF2B5EF4-FFF2-40B4-BE49-F238E27FC236}">
                <a16:creationId xmlns:a16="http://schemas.microsoft.com/office/drawing/2014/main" id="{B753391C-4EC9-164D-BB06-A6549B7E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2" y="2192850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202E1-71CE-0287-666D-BF505344C813}"/>
              </a:ext>
            </a:extLst>
          </p:cNvPr>
          <p:cNvSpPr txBox="1"/>
          <p:nvPr/>
        </p:nvSpPr>
        <p:spPr>
          <a:xfrm>
            <a:off x="534576" y="238469"/>
            <a:ext cx="10989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National Student Clearinghouse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Steven Sherrin, Wentworth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B3DF7-FB25-FACB-7F54-9725014B1B8E}"/>
              </a:ext>
            </a:extLst>
          </p:cNvPr>
          <p:cNvSpPr txBox="1"/>
          <p:nvPr/>
        </p:nvSpPr>
        <p:spPr>
          <a:xfrm>
            <a:off x="5058137" y="1484964"/>
            <a:ext cx="219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 You Want To Collaborate?</a:t>
            </a:r>
          </a:p>
        </p:txBody>
      </p:sp>
      <p:pic>
        <p:nvPicPr>
          <p:cNvPr id="15" name="Picture 14" descr="A qr code with a cat&#10;&#10;Description automatically generated">
            <a:extLst>
              <a:ext uri="{FF2B5EF4-FFF2-40B4-BE49-F238E27FC236}">
                <a16:creationId xmlns:a16="http://schemas.microsoft.com/office/drawing/2014/main" id="{2CD7E2AC-544E-2E8A-056C-AD0D1E8F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" y="2192850"/>
            <a:ext cx="32004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E86A30-9B90-6912-60B1-F7081A16CA5D}"/>
              </a:ext>
            </a:extLst>
          </p:cNvPr>
          <p:cNvSpPr txBox="1"/>
          <p:nvPr/>
        </p:nvSpPr>
        <p:spPr>
          <a:xfrm>
            <a:off x="8987945" y="1484964"/>
            <a:ext cx="237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Connect on LinkedIn</a:t>
            </a:r>
          </a:p>
        </p:txBody>
      </p:sp>
      <p:pic>
        <p:nvPicPr>
          <p:cNvPr id="18" name="Picture 17" descr="A qr code with a purple piece of paper&#10;&#10;Description automatically generated">
            <a:extLst>
              <a:ext uri="{FF2B5EF4-FFF2-40B4-BE49-F238E27FC236}">
                <a16:creationId xmlns:a16="http://schemas.microsoft.com/office/drawing/2014/main" id="{768C7708-8F4A-88F7-080D-37FD41F7D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89" y="219285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D4E34-F530-8DCD-06C1-8A705B505C09}"/>
              </a:ext>
            </a:extLst>
          </p:cNvPr>
          <p:cNvSpPr txBox="1"/>
          <p:nvPr/>
        </p:nvSpPr>
        <p:spPr>
          <a:xfrm>
            <a:off x="559415" y="1493466"/>
            <a:ext cx="315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Statistics,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Methods, &amp; Code</a:t>
            </a:r>
          </a:p>
        </p:txBody>
      </p:sp>
      <p:pic>
        <p:nvPicPr>
          <p:cNvPr id="8" name="Picture 7" descr="A qr code with a blue circle&#10;&#10;Description automatically generated">
            <a:extLst>
              <a:ext uri="{FF2B5EF4-FFF2-40B4-BE49-F238E27FC236}">
                <a16:creationId xmlns:a16="http://schemas.microsoft.com/office/drawing/2014/main" id="{B753391C-4EC9-164D-BB06-A6549B7E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2" y="2192850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202E1-71CE-0287-666D-BF505344C813}"/>
              </a:ext>
            </a:extLst>
          </p:cNvPr>
          <p:cNvSpPr txBox="1"/>
          <p:nvPr/>
        </p:nvSpPr>
        <p:spPr>
          <a:xfrm>
            <a:off x="534576" y="238469"/>
            <a:ext cx="10989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National Student Clearinghouse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Steven Sherrin, Wentworth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B3DF7-FB25-FACB-7F54-9725014B1B8E}"/>
              </a:ext>
            </a:extLst>
          </p:cNvPr>
          <p:cNvSpPr txBox="1"/>
          <p:nvPr/>
        </p:nvSpPr>
        <p:spPr>
          <a:xfrm>
            <a:off x="5058137" y="1484964"/>
            <a:ext cx="219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 You Want To Collaborate?</a:t>
            </a:r>
          </a:p>
        </p:txBody>
      </p:sp>
      <p:pic>
        <p:nvPicPr>
          <p:cNvPr id="15" name="Picture 14" descr="A qr code with a cat&#10;&#10;Description automatically generated">
            <a:extLst>
              <a:ext uri="{FF2B5EF4-FFF2-40B4-BE49-F238E27FC236}">
                <a16:creationId xmlns:a16="http://schemas.microsoft.com/office/drawing/2014/main" id="{2CD7E2AC-544E-2E8A-056C-AD0D1E8F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" y="2192850"/>
            <a:ext cx="32004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E86A30-9B90-6912-60B1-F7081A16CA5D}"/>
              </a:ext>
            </a:extLst>
          </p:cNvPr>
          <p:cNvSpPr txBox="1"/>
          <p:nvPr/>
        </p:nvSpPr>
        <p:spPr>
          <a:xfrm>
            <a:off x="8987945" y="1484964"/>
            <a:ext cx="237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Connect on LinkedIn</a:t>
            </a:r>
          </a:p>
        </p:txBody>
      </p:sp>
      <p:pic>
        <p:nvPicPr>
          <p:cNvPr id="18" name="Picture 17" descr="A qr code with a purple piece of paper&#10;&#10;Description automatically generated">
            <a:extLst>
              <a:ext uri="{FF2B5EF4-FFF2-40B4-BE49-F238E27FC236}">
                <a16:creationId xmlns:a16="http://schemas.microsoft.com/office/drawing/2014/main" id="{768C7708-8F4A-88F7-080D-37FD41F7D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89" y="219285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Sherrin, Steven</dc:creator>
  <cp:lastModifiedBy>Sherrin, Steven</cp:lastModifiedBy>
  <cp:revision>1</cp:revision>
  <cp:lastPrinted>2023-05-24T16:55:05Z</cp:lastPrinted>
  <dcterms:created xsi:type="dcterms:W3CDTF">2023-05-24T14:25:32Z</dcterms:created>
  <dcterms:modified xsi:type="dcterms:W3CDTF">2023-05-24T17:07:28Z</dcterms:modified>
</cp:coreProperties>
</file>