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9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52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8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1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5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FDDC-A4C7-470F-8D40-886B4BB49AC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5BF51F-2313-4D17-BAF7-C22F19636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A3 CE101 - Predicting Housing Prices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80999"/>
          </a:xfrm>
        </p:spPr>
        <p:txBody>
          <a:bodyPr>
            <a:normAutofit/>
          </a:bodyPr>
          <a:lstStyle/>
          <a:p>
            <a:r>
              <a:rPr lang="en-GB" dirty="0" smtClean="0"/>
              <a:t>Steven Simpson </a:t>
            </a:r>
          </a:p>
          <a:p>
            <a:r>
              <a:rPr lang="en-GB" dirty="0" err="1" smtClean="0"/>
              <a:t>Sumayya</a:t>
            </a:r>
            <a:r>
              <a:rPr lang="en-GB" dirty="0" smtClean="0"/>
              <a:t> Shakur</a:t>
            </a:r>
          </a:p>
          <a:p>
            <a:r>
              <a:rPr lang="en-GB" dirty="0" smtClean="0"/>
              <a:t>Callum Slack</a:t>
            </a:r>
          </a:p>
          <a:p>
            <a:r>
              <a:rPr lang="en-GB" dirty="0" smtClean="0"/>
              <a:t>Luke </a:t>
            </a:r>
            <a:r>
              <a:rPr lang="en-GB" dirty="0" err="1" smtClean="0"/>
              <a:t>Saund</a:t>
            </a:r>
            <a:endParaRPr lang="en-GB" dirty="0" smtClean="0"/>
          </a:p>
          <a:p>
            <a:r>
              <a:rPr lang="en-GB" dirty="0" smtClean="0"/>
              <a:t>Kevin </a:t>
            </a:r>
            <a:r>
              <a:rPr lang="en-GB" dirty="0" err="1" smtClean="0"/>
              <a:t>Singarajah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project our aim was to be able to predict the sales price of a house based off its features (such as size, amount of rooms etc…) through linear regression models using Python &amp; </a:t>
            </a:r>
            <a:r>
              <a:rPr lang="en-GB" dirty="0" err="1" smtClean="0"/>
              <a:t>Jupyter</a:t>
            </a:r>
            <a:r>
              <a:rPr lang="en-GB" dirty="0" smtClean="0"/>
              <a:t> Notebook.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8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Steven – </a:t>
            </a:r>
            <a:endParaRPr lang="en-GB" dirty="0"/>
          </a:p>
          <a:p>
            <a:r>
              <a:rPr lang="en-GB" dirty="0" err="1" smtClean="0"/>
              <a:t>Sumayya</a:t>
            </a:r>
            <a:r>
              <a:rPr lang="en-GB" dirty="0" smtClean="0"/>
              <a:t> - </a:t>
            </a:r>
            <a:endParaRPr lang="en-GB" dirty="0"/>
          </a:p>
          <a:p>
            <a:r>
              <a:rPr lang="en-GB" dirty="0" smtClean="0"/>
              <a:t>Callum - </a:t>
            </a:r>
            <a:endParaRPr lang="en-GB" dirty="0"/>
          </a:p>
          <a:p>
            <a:r>
              <a:rPr lang="en-GB" dirty="0" smtClean="0"/>
              <a:t>Luke - </a:t>
            </a:r>
            <a:endParaRPr lang="en-GB" dirty="0"/>
          </a:p>
          <a:p>
            <a:r>
              <a:rPr lang="en-GB" dirty="0" smtClean="0"/>
              <a:t>Kevin -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347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73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Team A3 CE101 - Predicting Housing Prices </vt:lpstr>
      <vt:lpstr>Project Description</vt:lpstr>
      <vt:lpstr>Individual Contributions: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A3 CE101 - Predicting Housing Prices </dc:title>
  <dc:creator>Simpson, Steven</dc:creator>
  <cp:lastModifiedBy>Simpson, Steven</cp:lastModifiedBy>
  <cp:revision>3</cp:revision>
  <dcterms:created xsi:type="dcterms:W3CDTF">2019-03-01T10:13:41Z</dcterms:created>
  <dcterms:modified xsi:type="dcterms:W3CDTF">2019-03-01T10:31:40Z</dcterms:modified>
</cp:coreProperties>
</file>