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2a0c7638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2a0c76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GB"/>
              <a:t>Team A3 CE101 - Predicting Housing Prices </a:t>
            </a:r>
            <a:endParaRPr/>
          </a:p>
        </p:txBody>
      </p:sp>
      <p:sp>
        <p:nvSpPr>
          <p:cNvPr id="144" name="Google Shape;144;p18"/>
          <p:cNvSpPr txBox="1"/>
          <p:nvPr>
            <p:ph idx="1" type="subTitle"/>
          </p:nvPr>
        </p:nvSpPr>
        <p:spPr>
          <a:xfrm>
            <a:off x="1507067" y="4050833"/>
            <a:ext cx="7766936" cy="198099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440"/>
              <a:buNone/>
            </a:pPr>
            <a:r>
              <a:rPr lang="en-GB"/>
              <a:t>Steven Simpson </a:t>
            </a:r>
            <a:endParaRPr/>
          </a:p>
          <a:p>
            <a:pPr indent="0" lvl="0" marL="0" rtl="0" algn="r">
              <a:spcBef>
                <a:spcPts val="1000"/>
              </a:spcBef>
              <a:spcAft>
                <a:spcPts val="0"/>
              </a:spcAft>
              <a:buSzPts val="1440"/>
              <a:buNone/>
            </a:pPr>
            <a:r>
              <a:rPr lang="en-GB"/>
              <a:t>Sumayya Shakur</a:t>
            </a:r>
            <a:endParaRPr/>
          </a:p>
          <a:p>
            <a:pPr indent="0" lvl="0" marL="0" rtl="0" algn="r">
              <a:spcBef>
                <a:spcPts val="1000"/>
              </a:spcBef>
              <a:spcAft>
                <a:spcPts val="0"/>
              </a:spcAft>
              <a:buSzPts val="1440"/>
              <a:buNone/>
            </a:pPr>
            <a:r>
              <a:rPr lang="en-GB"/>
              <a:t>Callum Slack</a:t>
            </a:r>
            <a:endParaRPr/>
          </a:p>
          <a:p>
            <a:pPr indent="0" lvl="0" marL="0" rtl="0" algn="r">
              <a:spcBef>
                <a:spcPts val="1000"/>
              </a:spcBef>
              <a:spcAft>
                <a:spcPts val="0"/>
              </a:spcAft>
              <a:buSzPts val="1440"/>
              <a:buNone/>
            </a:pPr>
            <a:r>
              <a:rPr lang="en-GB"/>
              <a:t>Luke Saund</a:t>
            </a:r>
            <a:endParaRPr/>
          </a:p>
          <a:p>
            <a:pPr indent="0" lvl="0" marL="0" rtl="0" algn="r">
              <a:spcBef>
                <a:spcPts val="1000"/>
              </a:spcBef>
              <a:spcAft>
                <a:spcPts val="0"/>
              </a:spcAft>
              <a:buSzPts val="1440"/>
              <a:buNone/>
            </a:pPr>
            <a:r>
              <a:rPr lang="en-GB"/>
              <a:t>Kevin Singarajah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GB"/>
              <a:t>Project Description</a:t>
            </a:r>
            <a:endParaRPr/>
          </a:p>
        </p:txBody>
      </p:sp>
      <p:sp>
        <p:nvSpPr>
          <p:cNvPr id="150" name="Google Shape;150;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GB"/>
              <a:t>In this project our aim was to be able to predict the sales price of a house based off its features (such as size, amount of rooms etc…) through linear regression models using Python &amp; Jupyter Notebook. </a:t>
            </a:r>
            <a:endParaRPr/>
          </a:p>
          <a:p>
            <a:pPr indent="-342900" lvl="0" marL="342900" rtl="0" algn="l">
              <a:spcBef>
                <a:spcPts val="0"/>
              </a:spcBef>
              <a:spcAft>
                <a:spcPts val="0"/>
              </a:spcAft>
              <a:buSzPts val="1440"/>
              <a:buChar char="►"/>
            </a:pPr>
            <a:r>
              <a:rPr lang="en-GB"/>
              <a:t>This was obviously the same as every other group but we naturally changed our perspective and approached the project in different ways in order to </a:t>
            </a:r>
            <a:r>
              <a:rPr lang="en-GB"/>
              <a:t>fulfill</a:t>
            </a:r>
            <a:r>
              <a:rPr lang="en-GB"/>
              <a:t> our personal desires, while still accomplishing the goal at hand.</a:t>
            </a:r>
            <a:endParaRPr/>
          </a:p>
          <a:p>
            <a:pPr indent="-342900" lvl="0" marL="342900" rtl="0" algn="l">
              <a:spcBef>
                <a:spcPts val="0"/>
              </a:spcBef>
              <a:spcAft>
                <a:spcPts val="0"/>
              </a:spcAft>
              <a:buSzPts val="1440"/>
              <a:buChar char="►"/>
            </a:pPr>
            <a:r>
              <a:rPr lang="en-GB"/>
              <a:t>This project was also a way for us to get better at using modules, dividing workloads among group members, familiarising ourselves with Jira as well as getting more comfortable working with larger projects for extended periods of time.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GB"/>
              <a:t>Individual Contributions:</a:t>
            </a:r>
            <a:endParaRPr/>
          </a:p>
        </p:txBody>
      </p:sp>
      <p:sp>
        <p:nvSpPr>
          <p:cNvPr id="156" name="Google Shape;156;p20"/>
          <p:cNvSpPr txBox="1"/>
          <p:nvPr>
            <p:ph idx="1" type="body"/>
          </p:nvPr>
        </p:nvSpPr>
        <p:spPr>
          <a:xfrm>
            <a:off x="677334" y="2160589"/>
            <a:ext cx="8596668" cy="431536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sz="1665"/>
          </a:p>
          <a:p>
            <a:pPr indent="-342900" lvl="0" marL="342900" rtl="0" algn="l">
              <a:lnSpc>
                <a:spcPct val="90000"/>
              </a:lnSpc>
              <a:spcBef>
                <a:spcPts val="1000"/>
              </a:spcBef>
              <a:spcAft>
                <a:spcPts val="0"/>
              </a:spcAft>
              <a:buSzPts val="1332"/>
              <a:buChar char="►"/>
            </a:pPr>
            <a:r>
              <a:rPr lang="en-GB" sz="1665"/>
              <a:t>Sumayya - </a:t>
            </a:r>
            <a:r>
              <a:rPr lang="en-GB" sz="1665"/>
              <a:t>Graphs (Exploratory Data Analysis, EDA)</a:t>
            </a:r>
            <a:endParaRPr sz="1665"/>
          </a:p>
          <a:p>
            <a:pPr indent="-342900" lvl="0" marL="342900" rtl="0" algn="l">
              <a:lnSpc>
                <a:spcPct val="90000"/>
              </a:lnSpc>
              <a:spcBef>
                <a:spcPts val="1000"/>
              </a:spcBef>
              <a:spcAft>
                <a:spcPts val="0"/>
              </a:spcAft>
              <a:buSzPts val="1332"/>
              <a:buChar char="►"/>
            </a:pPr>
            <a:r>
              <a:rPr lang="en-GB" sz="1665"/>
              <a:t>Callum - </a:t>
            </a:r>
            <a:r>
              <a:rPr lang="en-GB" sz="1665"/>
              <a:t>Dummy Features + Feature Transformation (String Transformation and Label Encoding)</a:t>
            </a:r>
            <a:endParaRPr sz="1665"/>
          </a:p>
          <a:p>
            <a:pPr indent="-342900" lvl="0" marL="342900" rtl="0" algn="l">
              <a:lnSpc>
                <a:spcPct val="90000"/>
              </a:lnSpc>
              <a:spcBef>
                <a:spcPts val="1000"/>
              </a:spcBef>
              <a:spcAft>
                <a:spcPts val="0"/>
              </a:spcAft>
              <a:buSzPts val="1332"/>
              <a:buChar char="►"/>
            </a:pPr>
            <a:r>
              <a:rPr lang="en-GB" sz="1665"/>
              <a:t>Luke - </a:t>
            </a:r>
            <a:r>
              <a:rPr lang="en-GB" sz="1665"/>
              <a:t>Handling Skewed Features</a:t>
            </a:r>
            <a:endParaRPr sz="1665"/>
          </a:p>
          <a:p>
            <a:pPr indent="-342900" lvl="0" marL="342900" rtl="0" algn="l">
              <a:lnSpc>
                <a:spcPct val="90000"/>
              </a:lnSpc>
              <a:spcBef>
                <a:spcPts val="1000"/>
              </a:spcBef>
              <a:spcAft>
                <a:spcPts val="0"/>
              </a:spcAft>
              <a:buSzPts val="1332"/>
              <a:buChar char="►"/>
            </a:pPr>
            <a:r>
              <a:rPr lang="en-GB" sz="1665"/>
              <a:t>Kevin – </a:t>
            </a:r>
            <a:r>
              <a:rPr lang="en-GB" sz="1665"/>
              <a:t>Handling Missing Data</a:t>
            </a:r>
            <a:endParaRPr sz="1665"/>
          </a:p>
          <a:p>
            <a:pPr indent="-364045" lvl="0" marL="342900" rtl="0" algn="l">
              <a:lnSpc>
                <a:spcPct val="90000"/>
              </a:lnSpc>
              <a:spcBef>
                <a:spcPts val="1000"/>
              </a:spcBef>
              <a:spcAft>
                <a:spcPts val="0"/>
              </a:spcAft>
              <a:buSzPts val="1665"/>
              <a:buChar char="►"/>
            </a:pPr>
            <a:r>
              <a:rPr lang="en-GB" sz="1665"/>
              <a:t>Steven - Linear Regression Models + Cross-Validation + General Implementation</a:t>
            </a:r>
            <a:endParaRPr sz="1665"/>
          </a:p>
          <a:p>
            <a:pPr indent="0" lvl="0" marL="342900" rtl="0" algn="l">
              <a:lnSpc>
                <a:spcPct val="90000"/>
              </a:lnSpc>
              <a:spcBef>
                <a:spcPts val="0"/>
              </a:spcBef>
              <a:spcAft>
                <a:spcPts val="0"/>
              </a:spcAft>
              <a:buNone/>
            </a:pPr>
            <a:r>
              <a:t/>
            </a:r>
            <a:endParaRPr sz="16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GitHub:</a:t>
            </a:r>
            <a:endParaRPr/>
          </a:p>
        </p:txBody>
      </p:sp>
      <p:sp>
        <p:nvSpPr>
          <p:cNvPr id="162" name="Google Shape;162;p21"/>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https://github.com/stevensimpsoneng/ce101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