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O CHAN WENG" userId="dbf46017-42de-47a7-8b79-42400d9407b7" providerId="ADAL" clId="{961DDD5F-8323-40A1-B5AC-3508A624C07B}"/>
    <pc:docChg chg="delSld modSld">
      <pc:chgData name="SIO CHAN WENG" userId="dbf46017-42de-47a7-8b79-42400d9407b7" providerId="ADAL" clId="{961DDD5F-8323-40A1-B5AC-3508A624C07B}" dt="2025-02-24T08:53:18.712" v="1" actId="47"/>
      <pc:docMkLst>
        <pc:docMk/>
      </pc:docMkLst>
      <pc:sldChg chg="modSp mod">
        <pc:chgData name="SIO CHAN WENG" userId="dbf46017-42de-47a7-8b79-42400d9407b7" providerId="ADAL" clId="{961DDD5F-8323-40A1-B5AC-3508A624C07B}" dt="2025-02-24T08:52:36.189" v="0" actId="14826"/>
        <pc:sldMkLst>
          <pc:docMk/>
          <pc:sldMk cId="1700100559" sldId="261"/>
        </pc:sldMkLst>
        <pc:picChg chg="mod">
          <ac:chgData name="SIO CHAN WENG" userId="dbf46017-42de-47a7-8b79-42400d9407b7" providerId="ADAL" clId="{961DDD5F-8323-40A1-B5AC-3508A624C07B}" dt="2025-02-24T08:52:36.189" v="0" actId="14826"/>
          <ac:picMkLst>
            <pc:docMk/>
            <pc:sldMk cId="1700100559" sldId="261"/>
            <ac:picMk id="4" creationId="{1AA73E7E-6F5D-414F-C8FF-DA1DBB43B278}"/>
          </ac:picMkLst>
        </pc:picChg>
      </pc:sldChg>
      <pc:sldChg chg="del">
        <pc:chgData name="SIO CHAN WENG" userId="dbf46017-42de-47a7-8b79-42400d9407b7" providerId="ADAL" clId="{961DDD5F-8323-40A1-B5AC-3508A624C07B}" dt="2025-02-24T08:53:18.712" v="1" actId="47"/>
        <pc:sldMkLst>
          <pc:docMk/>
          <pc:sldMk cId="2798467655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E741-E0B6-4DA9-A7F3-BC5C4A286AD9}" type="datetimeFigureOut">
              <a:rPr lang="en-MO" smtClean="0"/>
              <a:t>24/02/2025</a:t>
            </a:fld>
            <a:endParaRPr lang="en-M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1BB4-343F-48B1-BF7E-39889D57E22B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13700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ADF9-291F-7058-E98D-4B0F7E2B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F2864-FCD9-3897-C44C-396CC726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F18D7-6E4A-5518-D04C-63165E82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A1FF1-8806-4DCA-881F-C1DA91418DC3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B3AE0-37DF-C44F-9B13-6169C13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64CC5-1800-A6D9-ADB0-525E2DD9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16470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156D-64A9-CDE1-7D6F-596B5124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3658B-96DD-50AC-41DF-9714B655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03F8-1371-DA14-CB29-62A66518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843E3-8EEB-4D95-8281-2F853A826FA0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6B05-CDDC-E593-8BA7-385EB63E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8573-10B7-3B2E-699C-D1BA94DA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4152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D8A8B-30B8-E22A-438C-0698EC7B5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D9217-8E1E-05C5-1FF0-EB114CF57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2D10B-7130-7813-CB70-96F6F11B5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7EE9-647C-4E20-8135-ABABF10C6A65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CE8C-030C-BC90-4778-6BCC9337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CE5E-5747-092A-7397-D2A958FF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1060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82811-AC89-6554-08F7-270DD5D9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0B4C-6717-1F88-BB91-239207D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90C6-30B1-B825-11C6-ADE5AE94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FF95-8E59-45A0-9296-64DE615165E1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7142-4F8C-071D-D883-187D717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5F35-14AA-4CC8-949E-4C31A604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25520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FF63-B66D-B2E3-C534-D79B6871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E061-707E-6C05-EDB5-33E7E1B6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4915-E30B-5DD6-F3A2-A79C0145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73655-92C1-4702-8BA2-1FC6A09C94E2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3AE3A-A00E-82BC-9C69-0A4E1444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F35D-681A-FA63-DBD8-8D6AD675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9196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DFC9-D81A-53DA-9604-C3E9DDC7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8CF4-1554-9061-3BCE-B6BFED9E2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34056-8349-AAFC-570E-069089F87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B0B4A-7EC8-9777-C5A9-D0D7A3B5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6E629-7D60-413B-B9D3-8E867490F400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3B73C-462A-1281-D016-BAD318C3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31600-B852-7A74-0DF7-53B7A962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48502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5EC9-58F8-6232-6E19-2DA01C73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59F2-BA8B-96ED-3867-39FBB98A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AC5CF-C6D4-BBD6-13FC-ABD5C1F8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F253-7702-0FDB-A448-DF213B462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4672E-05EE-F606-E48B-AD73B1E15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FC647-55B7-7F7A-8F98-FE919A4C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A5D2-CF6D-46E3-886F-2226FC681BB5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CF771-230A-8AFD-1241-8F834E77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FE03-1A66-0A94-A073-BB5B7E67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09977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40ED-0762-443E-DA53-725FF7BA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99A05-E1FA-823E-FD5D-87FB76C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1598-076A-48C4-BD37-49A6E6532CA3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F416E-6CCD-2F6F-88D7-181AC8B3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F15B3-1E92-B881-0957-89FF5325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17185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CBCC0-C6E0-9FCA-4116-D9D71D6A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9B3AF-D26A-4096-B950-A702A0A447B2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5D61F-84C4-A303-3D8B-49FEC0E5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839B-BEE0-40E4-03C0-C306DD3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37974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3607-A932-8E80-559B-49083570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B142D-3A03-ACF3-ECBC-F173118F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8396-C4C4-4ABC-F4C8-153A6B19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8450E-0847-7A74-D412-86D4FCAA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91BB-0AFC-4EF0-A3B5-D731180CC251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062FB-3841-16D8-1CCF-35DE85EA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4CDF-1A73-46BF-21F6-114CDEE1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11941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4A47-7813-C6DB-EA29-22A8E7A1B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500D2B-46EE-D407-6E6F-CF3E7F04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1F15A-B15C-C522-4625-D3E675A6B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EBAB2-3922-7015-D9FA-6736FA06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F43A3-FFB3-4A8F-BFF1-908FD649FCE8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1A532-069A-D49F-7CB7-4E8D7C70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D4FBA-A8A2-C9FF-91E8-ED3CF0DB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15332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2F3D3-72A8-E0C6-245F-24AFA2BC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89387-A244-DC95-4070-E07FC6413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97DE-D18F-FB6E-2BAC-1A2098258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514F6-19BC-4301-AEC8-67A186E604ED}" type="datetime8">
              <a:rPr lang="en-MO" smtClean="0"/>
              <a:t>24/02/2025 4:46 pm</a:t>
            </a:fld>
            <a:endParaRPr lang="en-M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6E29-7454-D38D-4F8A-878D47900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ST2187 Coursework, Sio Chan Weng, UOL: 240626323</a:t>
            </a:r>
            <a:endParaRPr lang="en-M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E95B-9572-9E0C-12C6-9FF19A15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B6A1E-04C5-4AA4-8C33-0D1F9CECFA8C}" type="slidenum">
              <a:rPr lang="en-MO" smtClean="0"/>
              <a:t>‹#›</a:t>
            </a:fld>
            <a:endParaRPr lang="en-MO"/>
          </a:p>
        </p:txBody>
      </p:sp>
    </p:spTree>
    <p:extLst>
      <p:ext uri="{BB962C8B-B14F-4D97-AF65-F5344CB8AC3E}">
        <p14:creationId xmlns:p14="http://schemas.microsoft.com/office/powerpoint/2010/main" val="20810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246EE-2AE3-DE55-F9CD-E54A4B9468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F75B50-69DA-FF86-9965-D111BD23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ST2187 Coursework, Sio Chan Weng, UOL: 240626323</a:t>
            </a:r>
            <a:endParaRPr lang="en-M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1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D61EA3-0369-F7BB-A31C-C474635E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ST2187 Coursework, Sio Chan Weng, UOL: 240626323</a:t>
            </a:r>
            <a:endParaRPr lang="en-M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49746-A2A7-CBAD-4DD3-EB088853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318" y="0"/>
            <a:ext cx="12228318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4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C5137-858C-C7AF-20E7-47A65FD4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5"/>
          <a:stretch/>
        </p:blipFill>
        <p:spPr>
          <a:xfrm>
            <a:off x="195942" y="1282"/>
            <a:ext cx="11996057" cy="67465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3FD0A1-7BED-595A-54E7-F12C4880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ST2187 Coursework, Sio Chan Weng, UOL: 240626323</a:t>
            </a:r>
            <a:endParaRPr lang="en-M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E1719-C568-C66A-F939-E1B40CB7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FA2C49-248E-8393-7C58-58C6F468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ST2187 Coursework, Sio Chan Weng, UOL: 240626323</a:t>
            </a:r>
            <a:endParaRPr lang="en-M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79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73E7E-6F5D-414F-C8FF-DA1DBB43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" r="1940"/>
          <a:stretch/>
        </p:blipFill>
        <p:spPr>
          <a:xfrm>
            <a:off x="20" y="1282"/>
            <a:ext cx="12061351" cy="678325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22845D-E67F-7456-15F0-ECEB80FE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ST2187 Coursework, Sio Chan Weng, UOL: 240626323</a:t>
            </a:r>
            <a:endParaRPr lang="en-M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10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SIO CHAN WENG</dc:creator>
  <cp:lastModifiedBy>SIO CHAN WENG</cp:lastModifiedBy>
  <cp:revision>1</cp:revision>
  <dcterms:created xsi:type="dcterms:W3CDTF">2025-02-24T08:45:27Z</dcterms:created>
  <dcterms:modified xsi:type="dcterms:W3CDTF">2025-02-24T08:53:22Z</dcterms:modified>
</cp:coreProperties>
</file>