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10058400" cx="7772400"/>
  <p:notesSz cx="6858000" cy="9144000"/>
  <p:embeddedFontLst>
    <p:embeddedFont>
      <p:font typeface="Roboto"/>
      <p:regular r:id="rId7"/>
      <p:bold r:id="rId8"/>
      <p:italic r:id="rId9"/>
      <p:boldItalic r:id="rId10"/>
    </p:embeddedFont>
    <p:embeddedFont>
      <p:font typeface="PT Sans Narrow"/>
      <p:regular r:id="rId11"/>
      <p:bold r:id="rId12"/>
    </p:embeddedFont>
    <p:embeddedFont>
      <p:font typeface="Work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A4A3A4"/>
          </p15:clr>
        </p15:guide>
        <p15:guide id="2" pos="2448">
          <p15:clr>
            <a:srgbClr val="A4A3A4"/>
          </p15:clr>
        </p15:guide>
      </p15:sldGuideLst>
    </p:ext>
    <p:ext uri="GoogleSlidesCustomDataVersion2">
      <go:slidesCustomData xmlns:go="http://customooxmlschemas.google.com/" r:id="rId17" roundtripDataSignature="AMtx7miWJ64XYxcI5fX5kiG6GnC6sSsJ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44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TSansNarrow-regular.fntdata"/><Relationship Id="rId10" Type="http://schemas.openxmlformats.org/officeDocument/2006/relationships/font" Target="fonts/Roboto-boldItalic.fntdata"/><Relationship Id="rId13" Type="http://schemas.openxmlformats.org/officeDocument/2006/relationships/font" Target="fonts/WorkSans-regular.fntdata"/><Relationship Id="rId12" Type="http://schemas.openxmlformats.org/officeDocument/2006/relationships/font" Target="fonts/PTSansNarrow-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italic.fntdata"/><Relationship Id="rId15" Type="http://schemas.openxmlformats.org/officeDocument/2006/relationships/font" Target="fonts/WorkSans-italic.fntdata"/><Relationship Id="rId14" Type="http://schemas.openxmlformats.org/officeDocument/2006/relationships/font" Target="fonts/WorkSans-bold.fntdata"/><Relationship Id="rId17" Type="http://customschemas.google.com/relationships/presentationmetadata" Target="metadata"/><Relationship Id="rId16" Type="http://schemas.openxmlformats.org/officeDocument/2006/relationships/font" Target="fonts/Work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p:cSld name="CUSTOM_1">
    <p:spTree>
      <p:nvGrpSpPr>
        <p:cNvPr id="10"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1" type="title">
  <p:cSld name="TITLE">
    <p:spTree>
      <p:nvGrpSpPr>
        <p:cNvPr id="11" name="Shape 11"/>
        <p:cNvGrpSpPr/>
        <p:nvPr/>
      </p:nvGrpSpPr>
      <p:grpSpPr>
        <a:xfrm>
          <a:off x="0" y="0"/>
          <a:ext cx="0" cy="0"/>
          <a:chOff x="0" y="0"/>
          <a:chExt cx="0" cy="0"/>
        </a:xfrm>
      </p:grpSpPr>
      <p:grpSp>
        <p:nvGrpSpPr>
          <p:cNvPr id="12" name="Google Shape;12;p10"/>
          <p:cNvGrpSpPr/>
          <p:nvPr/>
        </p:nvGrpSpPr>
        <p:grpSpPr>
          <a:xfrm>
            <a:off x="172055" y="1468890"/>
            <a:ext cx="7434543" cy="62982"/>
            <a:chOff x="1890075" y="5241175"/>
            <a:chExt cx="4240556" cy="257700"/>
          </a:xfrm>
        </p:grpSpPr>
        <p:sp>
          <p:nvSpPr>
            <p:cNvPr id="13" name="Google Shape;13;p10"/>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4" name="Google Shape;14;p10"/>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5" name="Google Shape;15;p10"/>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6" name="Google Shape;16;p10"/>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17" name="Google Shape;17;p10"/>
          <p:cNvSpPr/>
          <p:nvPr/>
        </p:nvSpPr>
        <p:spPr>
          <a:xfrm>
            <a:off x="172050" y="2765600"/>
            <a:ext cx="3076800" cy="7293000"/>
          </a:xfrm>
          <a:prstGeom prst="roundRect">
            <a:avLst>
              <a:gd fmla="val 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nvGrpSpPr>
          <p:cNvPr id="18" name="Google Shape;18;p10"/>
          <p:cNvGrpSpPr/>
          <p:nvPr/>
        </p:nvGrpSpPr>
        <p:grpSpPr>
          <a:xfrm>
            <a:off x="168930" y="2702615"/>
            <a:ext cx="7434543" cy="62982"/>
            <a:chOff x="1890075" y="5241175"/>
            <a:chExt cx="4240556" cy="257700"/>
          </a:xfrm>
        </p:grpSpPr>
        <p:sp>
          <p:nvSpPr>
            <p:cNvPr id="19" name="Google Shape;19;p10"/>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0" name="Google Shape;20;p10"/>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1" name="Google Shape;21;p10"/>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2" name="Google Shape;22;p10"/>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cxnSp>
        <p:nvCxnSpPr>
          <p:cNvPr id="23" name="Google Shape;23;p10"/>
          <p:cNvCxnSpPr>
            <a:stCxn id="13" idx="0"/>
          </p:cNvCxnSpPr>
          <p:nvPr/>
        </p:nvCxnSpPr>
        <p:spPr>
          <a:xfrm>
            <a:off x="172055" y="1500381"/>
            <a:ext cx="0" cy="8590500"/>
          </a:xfrm>
          <a:prstGeom prst="straightConnector1">
            <a:avLst/>
          </a:prstGeom>
          <a:noFill/>
          <a:ln cap="flat" cmpd="sng" w="9525">
            <a:solidFill>
              <a:srgbClr val="CCCCCC"/>
            </a:solidFill>
            <a:prstDash val="solid"/>
            <a:round/>
            <a:headEnd len="sm" w="sm" type="none"/>
            <a:tailEnd len="sm" w="sm" type="none"/>
          </a:ln>
        </p:spPr>
      </p:cxnSp>
      <p:cxnSp>
        <p:nvCxnSpPr>
          <p:cNvPr id="24" name="Google Shape;24;p10"/>
          <p:cNvCxnSpPr/>
          <p:nvPr/>
        </p:nvCxnSpPr>
        <p:spPr>
          <a:xfrm>
            <a:off x="7603480" y="1500381"/>
            <a:ext cx="0" cy="8590500"/>
          </a:xfrm>
          <a:prstGeom prst="straightConnector1">
            <a:avLst/>
          </a:prstGeom>
          <a:noFill/>
          <a:ln cap="flat" cmpd="sng" w="9525">
            <a:solidFill>
              <a:srgbClr val="CCCCCC"/>
            </a:solidFill>
            <a:prstDash val="solid"/>
            <a:round/>
            <a:headEnd len="sm" w="sm" type="none"/>
            <a:tailEnd len="sm" w="sm" type="none"/>
          </a:ln>
        </p:spPr>
      </p:cxnSp>
      <p:grpSp>
        <p:nvGrpSpPr>
          <p:cNvPr id="25" name="Google Shape;25;p10"/>
          <p:cNvGrpSpPr/>
          <p:nvPr/>
        </p:nvGrpSpPr>
        <p:grpSpPr>
          <a:xfrm>
            <a:off x="0" y="3413775"/>
            <a:ext cx="3530025" cy="746350"/>
            <a:chOff x="0" y="3156075"/>
            <a:chExt cx="3530025" cy="746350"/>
          </a:xfrm>
        </p:grpSpPr>
        <p:sp>
          <p:nvSpPr>
            <p:cNvPr id="26" name="Google Shape;26;p10"/>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7" name="Google Shape;27;p10"/>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28" name="Google Shape;28;p10"/>
          <p:cNvGrpSpPr/>
          <p:nvPr/>
        </p:nvGrpSpPr>
        <p:grpSpPr>
          <a:xfrm>
            <a:off x="3248850" y="2867100"/>
            <a:ext cx="4936034" cy="746350"/>
            <a:chOff x="0" y="3156075"/>
            <a:chExt cx="3530025" cy="746350"/>
          </a:xfrm>
        </p:grpSpPr>
        <p:sp>
          <p:nvSpPr>
            <p:cNvPr id="29" name="Google Shape;29;p10"/>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0" name="Google Shape;30;p10"/>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31" name="Google Shape;31;p10"/>
          <p:cNvGrpSpPr/>
          <p:nvPr/>
        </p:nvGrpSpPr>
        <p:grpSpPr>
          <a:xfrm>
            <a:off x="3248850" y="7166275"/>
            <a:ext cx="4936034" cy="746350"/>
            <a:chOff x="0" y="3156075"/>
            <a:chExt cx="3530025" cy="746350"/>
          </a:xfrm>
        </p:grpSpPr>
        <p:sp>
          <p:nvSpPr>
            <p:cNvPr id="32" name="Google Shape;32;p10"/>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3" name="Google Shape;33;p10"/>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34" name="Google Shape;34;p10"/>
          <p:cNvSpPr txBox="1"/>
          <p:nvPr/>
        </p:nvSpPr>
        <p:spPr>
          <a:xfrm>
            <a:off x="188700" y="3410750"/>
            <a:ext cx="3074400" cy="463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lt2"/>
                </a:solidFill>
                <a:latin typeface="Arial"/>
                <a:ea typeface="Arial"/>
                <a:cs typeface="Arial"/>
                <a:sym typeface="Arial"/>
              </a:rPr>
              <a:t>Key Insights </a:t>
            </a:r>
            <a:endParaRPr b="0" i="0" sz="1900" u="none" cap="none" strike="noStrike">
              <a:solidFill>
                <a:schemeClr val="lt2"/>
              </a:solidFill>
              <a:latin typeface="Arial"/>
              <a:ea typeface="Arial"/>
              <a:cs typeface="Arial"/>
              <a:sym typeface="Arial"/>
            </a:endParaRPr>
          </a:p>
        </p:txBody>
      </p:sp>
      <p:sp>
        <p:nvSpPr>
          <p:cNvPr id="35" name="Google Shape;35;p10"/>
          <p:cNvSpPr txBox="1"/>
          <p:nvPr/>
        </p:nvSpPr>
        <p:spPr>
          <a:xfrm>
            <a:off x="3263100" y="2852500"/>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lt2"/>
                </a:solidFill>
                <a:latin typeface="Arial"/>
                <a:ea typeface="Arial"/>
                <a:cs typeface="Arial"/>
                <a:sym typeface="Arial"/>
              </a:rPr>
              <a:t>Details </a:t>
            </a:r>
            <a:endParaRPr b="0" i="0" sz="1900" u="none" cap="none" strike="noStrike">
              <a:solidFill>
                <a:schemeClr val="lt2"/>
              </a:solidFill>
              <a:latin typeface="Arial"/>
              <a:ea typeface="Arial"/>
              <a:cs typeface="Arial"/>
              <a:sym typeface="Arial"/>
            </a:endParaRPr>
          </a:p>
        </p:txBody>
      </p:sp>
      <p:sp>
        <p:nvSpPr>
          <p:cNvPr id="36" name="Google Shape;36;p10"/>
          <p:cNvSpPr txBox="1"/>
          <p:nvPr/>
        </p:nvSpPr>
        <p:spPr>
          <a:xfrm>
            <a:off x="3263100" y="7164075"/>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lt2"/>
                </a:solidFill>
                <a:latin typeface="Arial"/>
                <a:ea typeface="Arial"/>
                <a:cs typeface="Arial"/>
                <a:sym typeface="Arial"/>
              </a:rPr>
              <a:t>Next Steps </a:t>
            </a:r>
            <a:endParaRPr b="0" i="0" sz="1900" u="none" cap="none" strike="noStrike">
              <a:solidFill>
                <a:schemeClr val="lt2"/>
              </a:solidFill>
              <a:latin typeface="Arial"/>
              <a:ea typeface="Arial"/>
              <a:cs typeface="Arial"/>
              <a:sym typeface="Arial"/>
            </a:endParaRPr>
          </a:p>
        </p:txBody>
      </p:sp>
      <p:grpSp>
        <p:nvGrpSpPr>
          <p:cNvPr id="37" name="Google Shape;37;p10"/>
          <p:cNvGrpSpPr/>
          <p:nvPr/>
        </p:nvGrpSpPr>
        <p:grpSpPr>
          <a:xfrm>
            <a:off x="172055" y="1468890"/>
            <a:ext cx="7434543" cy="62982"/>
            <a:chOff x="1890075" y="5241175"/>
            <a:chExt cx="4240556" cy="257700"/>
          </a:xfrm>
        </p:grpSpPr>
        <p:sp>
          <p:nvSpPr>
            <p:cNvPr id="38" name="Google Shape;38;p10"/>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9" name="Google Shape;39;p10"/>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40" name="Google Shape;40;p10"/>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41" name="Google Shape;41;p10"/>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42" name="Google Shape;42;p10"/>
          <p:cNvSpPr/>
          <p:nvPr/>
        </p:nvSpPr>
        <p:spPr>
          <a:xfrm>
            <a:off x="172050" y="2765600"/>
            <a:ext cx="3076800" cy="7293000"/>
          </a:xfrm>
          <a:prstGeom prst="roundRect">
            <a:avLst>
              <a:gd fmla="val 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nvGrpSpPr>
          <p:cNvPr id="43" name="Google Shape;43;p10"/>
          <p:cNvGrpSpPr/>
          <p:nvPr/>
        </p:nvGrpSpPr>
        <p:grpSpPr>
          <a:xfrm>
            <a:off x="168930" y="2702615"/>
            <a:ext cx="7434543" cy="62982"/>
            <a:chOff x="1890075" y="5241175"/>
            <a:chExt cx="4240556" cy="257700"/>
          </a:xfrm>
        </p:grpSpPr>
        <p:sp>
          <p:nvSpPr>
            <p:cNvPr id="44" name="Google Shape;44;p10"/>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45" name="Google Shape;45;p10"/>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46" name="Google Shape;46;p10"/>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47" name="Google Shape;47;p10"/>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cxnSp>
        <p:nvCxnSpPr>
          <p:cNvPr id="48" name="Google Shape;48;p10"/>
          <p:cNvCxnSpPr>
            <a:stCxn id="38" idx="0"/>
          </p:cNvCxnSpPr>
          <p:nvPr/>
        </p:nvCxnSpPr>
        <p:spPr>
          <a:xfrm>
            <a:off x="172055" y="1500381"/>
            <a:ext cx="0" cy="8590500"/>
          </a:xfrm>
          <a:prstGeom prst="straightConnector1">
            <a:avLst/>
          </a:prstGeom>
          <a:noFill/>
          <a:ln cap="flat" cmpd="sng" w="9525">
            <a:solidFill>
              <a:srgbClr val="CCCCCC"/>
            </a:solidFill>
            <a:prstDash val="solid"/>
            <a:round/>
            <a:headEnd len="sm" w="sm" type="none"/>
            <a:tailEnd len="sm" w="sm" type="none"/>
          </a:ln>
        </p:spPr>
      </p:cxnSp>
      <p:cxnSp>
        <p:nvCxnSpPr>
          <p:cNvPr id="49" name="Google Shape;49;p10"/>
          <p:cNvCxnSpPr/>
          <p:nvPr/>
        </p:nvCxnSpPr>
        <p:spPr>
          <a:xfrm>
            <a:off x="7603480" y="1500381"/>
            <a:ext cx="0" cy="8590500"/>
          </a:xfrm>
          <a:prstGeom prst="straightConnector1">
            <a:avLst/>
          </a:prstGeom>
          <a:noFill/>
          <a:ln cap="flat" cmpd="sng" w="9525">
            <a:solidFill>
              <a:srgbClr val="CCCCCC"/>
            </a:solidFill>
            <a:prstDash val="solid"/>
            <a:round/>
            <a:headEnd len="sm" w="sm" type="none"/>
            <a:tailEnd len="sm" w="sm" type="none"/>
          </a:ln>
        </p:spPr>
      </p:cxnSp>
      <p:grpSp>
        <p:nvGrpSpPr>
          <p:cNvPr id="50" name="Google Shape;50;p10"/>
          <p:cNvGrpSpPr/>
          <p:nvPr/>
        </p:nvGrpSpPr>
        <p:grpSpPr>
          <a:xfrm>
            <a:off x="0" y="3413775"/>
            <a:ext cx="3530025" cy="746350"/>
            <a:chOff x="0" y="3156075"/>
            <a:chExt cx="3530025" cy="746350"/>
          </a:xfrm>
        </p:grpSpPr>
        <p:sp>
          <p:nvSpPr>
            <p:cNvPr id="51" name="Google Shape;51;p10"/>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52" name="Google Shape;52;p10"/>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53" name="Google Shape;53;p10"/>
          <p:cNvGrpSpPr/>
          <p:nvPr/>
        </p:nvGrpSpPr>
        <p:grpSpPr>
          <a:xfrm>
            <a:off x="3248850" y="2867100"/>
            <a:ext cx="4936034" cy="746350"/>
            <a:chOff x="0" y="3156075"/>
            <a:chExt cx="3530025" cy="746350"/>
          </a:xfrm>
        </p:grpSpPr>
        <p:sp>
          <p:nvSpPr>
            <p:cNvPr id="54" name="Google Shape;54;p10"/>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55" name="Google Shape;55;p10"/>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56" name="Google Shape;56;p10"/>
          <p:cNvGrpSpPr/>
          <p:nvPr/>
        </p:nvGrpSpPr>
        <p:grpSpPr>
          <a:xfrm>
            <a:off x="3248850" y="7166275"/>
            <a:ext cx="4936034" cy="746350"/>
            <a:chOff x="0" y="3156075"/>
            <a:chExt cx="3530025" cy="746350"/>
          </a:xfrm>
        </p:grpSpPr>
        <p:sp>
          <p:nvSpPr>
            <p:cNvPr id="57" name="Google Shape;57;p10"/>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58" name="Google Shape;58;p10"/>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59" name="Google Shape;59;p10"/>
          <p:cNvSpPr txBox="1"/>
          <p:nvPr/>
        </p:nvSpPr>
        <p:spPr>
          <a:xfrm>
            <a:off x="188700" y="3410750"/>
            <a:ext cx="3074400" cy="463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EEEEEE"/>
                </a:solidFill>
                <a:latin typeface="Arial"/>
                <a:ea typeface="Arial"/>
                <a:cs typeface="Arial"/>
                <a:sym typeface="Arial"/>
              </a:rPr>
              <a:t>Key Insights </a:t>
            </a:r>
            <a:endParaRPr b="0" i="0" sz="1900" u="none" cap="none" strike="noStrike">
              <a:solidFill>
                <a:srgbClr val="EEEEEE"/>
              </a:solidFill>
              <a:latin typeface="Arial"/>
              <a:ea typeface="Arial"/>
              <a:cs typeface="Arial"/>
              <a:sym typeface="Arial"/>
            </a:endParaRPr>
          </a:p>
        </p:txBody>
      </p:sp>
      <p:sp>
        <p:nvSpPr>
          <p:cNvPr id="60" name="Google Shape;60;p10"/>
          <p:cNvSpPr txBox="1"/>
          <p:nvPr/>
        </p:nvSpPr>
        <p:spPr>
          <a:xfrm>
            <a:off x="3263100" y="2852500"/>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EEEEEE"/>
                </a:solidFill>
                <a:latin typeface="Arial"/>
                <a:ea typeface="Arial"/>
                <a:cs typeface="Arial"/>
                <a:sym typeface="Arial"/>
              </a:rPr>
              <a:t>Details </a:t>
            </a:r>
            <a:endParaRPr b="0" i="0" sz="1900" u="none" cap="none" strike="noStrike">
              <a:solidFill>
                <a:srgbClr val="EEEEEE"/>
              </a:solidFill>
              <a:latin typeface="Arial"/>
              <a:ea typeface="Arial"/>
              <a:cs typeface="Arial"/>
              <a:sym typeface="Arial"/>
            </a:endParaRPr>
          </a:p>
        </p:txBody>
      </p:sp>
      <p:sp>
        <p:nvSpPr>
          <p:cNvPr id="61" name="Google Shape;61;p10"/>
          <p:cNvSpPr txBox="1"/>
          <p:nvPr/>
        </p:nvSpPr>
        <p:spPr>
          <a:xfrm>
            <a:off x="3263100" y="7164075"/>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EEEEEE"/>
                </a:solidFill>
                <a:latin typeface="Arial"/>
                <a:ea typeface="Arial"/>
                <a:cs typeface="Arial"/>
                <a:sym typeface="Arial"/>
              </a:rPr>
              <a:t>Next Steps </a:t>
            </a:r>
            <a:endParaRPr b="0" i="0" sz="1900" u="none" cap="none" strike="noStrike">
              <a:solidFill>
                <a:srgbClr val="EEEEEE"/>
              </a:solidFill>
              <a:latin typeface="Arial"/>
              <a:ea typeface="Arial"/>
              <a:cs typeface="Arial"/>
              <a:sym typeface="Arial"/>
            </a:endParaRPr>
          </a:p>
        </p:txBody>
      </p:sp>
      <p:sp>
        <p:nvSpPr>
          <p:cNvPr id="62" name="Google Shape;62;p10"/>
          <p:cNvSpPr/>
          <p:nvPr>
            <p:ph idx="2" type="pic"/>
          </p:nvPr>
        </p:nvSpPr>
        <p:spPr>
          <a:xfrm>
            <a:off x="4583375" y="3389400"/>
            <a:ext cx="3035400" cy="2495700"/>
          </a:xfrm>
          <a:prstGeom prst="rect">
            <a:avLst/>
          </a:prstGeom>
          <a:noFill/>
          <a:ln cap="flat" cmpd="sng" w="19050">
            <a:solidFill>
              <a:srgbClr val="000000"/>
            </a:solidFill>
            <a:prstDash val="solid"/>
            <a:round/>
            <a:headEnd len="sm" w="sm" type="none"/>
            <a:tailEnd len="sm" w="sm" type="none"/>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2">
  <p:cSld name="TITLE_1">
    <p:spTree>
      <p:nvGrpSpPr>
        <p:cNvPr id="63" name="Shape 63"/>
        <p:cNvGrpSpPr/>
        <p:nvPr/>
      </p:nvGrpSpPr>
      <p:grpSpPr>
        <a:xfrm>
          <a:off x="0" y="0"/>
          <a:ext cx="0" cy="0"/>
          <a:chOff x="0" y="0"/>
          <a:chExt cx="0" cy="0"/>
        </a:xfrm>
      </p:grpSpPr>
      <p:cxnSp>
        <p:nvCxnSpPr>
          <p:cNvPr id="64" name="Google Shape;64;p11"/>
          <p:cNvCxnSpPr>
            <a:stCxn id="65" idx="1"/>
          </p:cNvCxnSpPr>
          <p:nvPr/>
        </p:nvCxnSpPr>
        <p:spPr>
          <a:xfrm>
            <a:off x="3033473" y="937660"/>
            <a:ext cx="15900" cy="6568200"/>
          </a:xfrm>
          <a:prstGeom prst="straightConnector1">
            <a:avLst/>
          </a:prstGeom>
          <a:noFill/>
          <a:ln cap="flat" cmpd="sng" w="9525">
            <a:solidFill>
              <a:srgbClr val="CCCCCC"/>
            </a:solidFill>
            <a:prstDash val="solid"/>
            <a:round/>
            <a:headEnd len="sm" w="sm" type="none"/>
            <a:tailEnd len="sm" w="sm" type="none"/>
          </a:ln>
        </p:spPr>
      </p:cxnSp>
      <p:grpSp>
        <p:nvGrpSpPr>
          <p:cNvPr id="66" name="Google Shape;66;p11"/>
          <p:cNvGrpSpPr/>
          <p:nvPr/>
        </p:nvGrpSpPr>
        <p:grpSpPr>
          <a:xfrm>
            <a:off x="190320" y="900657"/>
            <a:ext cx="7581691" cy="5901"/>
            <a:chOff x="1890075" y="5241175"/>
            <a:chExt cx="4240556" cy="257700"/>
          </a:xfrm>
        </p:grpSpPr>
        <p:sp>
          <p:nvSpPr>
            <p:cNvPr id="67" name="Google Shape;67;p11"/>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68" name="Google Shape;68;p11"/>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69" name="Google Shape;69;p11"/>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70" name="Google Shape;70;p11"/>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71" name="Google Shape;71;p11"/>
          <p:cNvGrpSpPr/>
          <p:nvPr/>
        </p:nvGrpSpPr>
        <p:grpSpPr>
          <a:xfrm>
            <a:off x="190320" y="931759"/>
            <a:ext cx="7581691" cy="5901"/>
            <a:chOff x="1890075" y="5241175"/>
            <a:chExt cx="4240556" cy="257700"/>
          </a:xfrm>
        </p:grpSpPr>
        <p:sp>
          <p:nvSpPr>
            <p:cNvPr id="72" name="Google Shape;72;p11"/>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73" name="Google Shape;73;p11"/>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74" name="Google Shape;74;p11"/>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75" name="Google Shape;75;p11"/>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76" name="Google Shape;76;p11"/>
          <p:cNvSpPr/>
          <p:nvPr/>
        </p:nvSpPr>
        <p:spPr>
          <a:xfrm rot="248910">
            <a:off x="7469568" y="-16320"/>
            <a:ext cx="1791494" cy="10540289"/>
          </a:xfrm>
          <a:prstGeom prst="rtTriangle">
            <a:avLst/>
          </a:prstGeom>
          <a:solidFill>
            <a:srgbClr val="B7B7B7"/>
          </a:solidFill>
          <a:ln cap="flat" cmpd="sng" w="9525">
            <a:solidFill>
              <a:srgbClr val="CFB99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FB991"/>
              </a:solidFill>
              <a:latin typeface="Arial"/>
              <a:ea typeface="Arial"/>
              <a:cs typeface="Arial"/>
              <a:sym typeface="Arial"/>
            </a:endParaRPr>
          </a:p>
        </p:txBody>
      </p:sp>
      <p:sp>
        <p:nvSpPr>
          <p:cNvPr id="77" name="Google Shape;77;p11"/>
          <p:cNvSpPr/>
          <p:nvPr>
            <p:ph idx="2" type="pic"/>
          </p:nvPr>
        </p:nvSpPr>
        <p:spPr>
          <a:xfrm>
            <a:off x="3552088" y="1473363"/>
            <a:ext cx="3035400" cy="2495700"/>
          </a:xfrm>
          <a:prstGeom prst="rect">
            <a:avLst/>
          </a:prstGeom>
          <a:noFill/>
          <a:ln cap="flat" cmpd="sng" w="19050">
            <a:solidFill>
              <a:srgbClr val="000000"/>
            </a:solidFill>
            <a:prstDash val="solid"/>
            <a:round/>
            <a:headEnd len="sm" w="sm" type="none"/>
            <a:tailEnd len="sm" w="sm" type="none"/>
          </a:ln>
        </p:spPr>
      </p:sp>
      <p:sp>
        <p:nvSpPr>
          <p:cNvPr id="78" name="Google Shape;78;p11"/>
          <p:cNvSpPr txBox="1"/>
          <p:nvPr/>
        </p:nvSpPr>
        <p:spPr>
          <a:xfrm>
            <a:off x="510050" y="9659903"/>
            <a:ext cx="30816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t/>
            </a:r>
            <a:endParaRPr b="0" i="1" sz="1100" u="none" cap="none" strike="noStrike">
              <a:solidFill>
                <a:srgbClr val="000000"/>
              </a:solidFill>
              <a:latin typeface="Calibri"/>
              <a:ea typeface="Calibri"/>
              <a:cs typeface="Calibri"/>
              <a:sym typeface="Calibri"/>
            </a:endParaRPr>
          </a:p>
        </p:txBody>
      </p:sp>
      <p:sp>
        <p:nvSpPr>
          <p:cNvPr id="79" name="Google Shape;79;p11"/>
          <p:cNvSpPr/>
          <p:nvPr/>
        </p:nvSpPr>
        <p:spPr>
          <a:xfrm>
            <a:off x="159875" y="7502350"/>
            <a:ext cx="7612200" cy="2379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11"/>
          <p:cNvGrpSpPr/>
          <p:nvPr/>
        </p:nvGrpSpPr>
        <p:grpSpPr>
          <a:xfrm>
            <a:off x="190320" y="900657"/>
            <a:ext cx="7581691" cy="5901"/>
            <a:chOff x="1890075" y="5241175"/>
            <a:chExt cx="4240556" cy="257700"/>
          </a:xfrm>
        </p:grpSpPr>
        <p:sp>
          <p:nvSpPr>
            <p:cNvPr id="81" name="Google Shape;81;p11"/>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82" name="Google Shape;82;p11"/>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83" name="Google Shape;83;p11"/>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84" name="Google Shape;84;p11"/>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85" name="Google Shape;85;p11"/>
          <p:cNvGrpSpPr/>
          <p:nvPr/>
        </p:nvGrpSpPr>
        <p:grpSpPr>
          <a:xfrm>
            <a:off x="190320" y="931759"/>
            <a:ext cx="7581691" cy="5901"/>
            <a:chOff x="1890075" y="5241175"/>
            <a:chExt cx="4240556" cy="257700"/>
          </a:xfrm>
        </p:grpSpPr>
        <p:sp>
          <p:nvSpPr>
            <p:cNvPr id="86" name="Google Shape;86;p11"/>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65" name="Google Shape;65;p11"/>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87" name="Google Shape;87;p11"/>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88" name="Google Shape;88;p11"/>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89" name="Google Shape;89;p11"/>
          <p:cNvSpPr/>
          <p:nvPr/>
        </p:nvSpPr>
        <p:spPr>
          <a:xfrm rot="248910">
            <a:off x="7469568" y="-16320"/>
            <a:ext cx="1791494" cy="10540289"/>
          </a:xfrm>
          <a:prstGeom prst="rtTriangle">
            <a:avLst/>
          </a:prstGeom>
          <a:solidFill>
            <a:srgbClr val="5757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FB991"/>
              </a:solidFill>
              <a:latin typeface="Arial"/>
              <a:ea typeface="Arial"/>
              <a:cs typeface="Arial"/>
              <a:sym typeface="Arial"/>
            </a:endParaRPr>
          </a:p>
        </p:txBody>
      </p:sp>
      <p:sp>
        <p:nvSpPr>
          <p:cNvPr id="90" name="Google Shape;90;p11"/>
          <p:cNvSpPr txBox="1"/>
          <p:nvPr/>
        </p:nvSpPr>
        <p:spPr>
          <a:xfrm>
            <a:off x="290394" y="9345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ISSUE / PROBLEM</a:t>
            </a:r>
            <a:endParaRPr b="0" i="0" sz="1500" u="none" cap="none" strike="noStrike">
              <a:solidFill>
                <a:srgbClr val="000000"/>
              </a:solidFill>
              <a:latin typeface="Work Sans"/>
              <a:ea typeface="Work Sans"/>
              <a:cs typeface="Work Sans"/>
              <a:sym typeface="Work Sans"/>
            </a:endParaRPr>
          </a:p>
        </p:txBody>
      </p:sp>
      <p:grpSp>
        <p:nvGrpSpPr>
          <p:cNvPr id="91" name="Google Shape;91;p11"/>
          <p:cNvGrpSpPr/>
          <p:nvPr/>
        </p:nvGrpSpPr>
        <p:grpSpPr>
          <a:xfrm>
            <a:off x="172024" y="1040825"/>
            <a:ext cx="137818" cy="187200"/>
            <a:chOff x="507100" y="1997600"/>
            <a:chExt cx="158375" cy="187200"/>
          </a:xfrm>
        </p:grpSpPr>
        <p:sp>
          <p:nvSpPr>
            <p:cNvPr id="92" name="Google Shape;92;p11"/>
            <p:cNvSpPr/>
            <p:nvPr/>
          </p:nvSpPr>
          <p:spPr>
            <a:xfrm>
              <a:off x="529575" y="1997600"/>
              <a:ext cx="135900" cy="187200"/>
            </a:xfrm>
            <a:prstGeom prst="chevron">
              <a:avLst>
                <a:gd fmla="val 50000" name="adj"/>
              </a:avLst>
            </a:prstGeom>
            <a:solidFill>
              <a:srgbClr val="00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1"/>
            <p:cNvSpPr/>
            <p:nvPr/>
          </p:nvSpPr>
          <p:spPr>
            <a:xfrm>
              <a:off x="507100" y="2017025"/>
              <a:ext cx="135900" cy="146700"/>
            </a:xfrm>
            <a:prstGeom prst="chevron">
              <a:avLst>
                <a:gd fmla="val 50000" name="adj"/>
              </a:avLst>
            </a:prstGeom>
            <a:solidFill>
              <a:srgbClr val="4069DD"/>
            </a:solidFill>
            <a:ln cap="flat" cmpd="sng" w="9525">
              <a:solidFill>
                <a:srgbClr val="4069D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 name="Google Shape;94;p11"/>
          <p:cNvSpPr txBox="1"/>
          <p:nvPr/>
        </p:nvSpPr>
        <p:spPr>
          <a:xfrm>
            <a:off x="308719" y="28014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RESPONSE </a:t>
            </a:r>
            <a:endParaRPr b="0" i="0" sz="1500" u="none" cap="none" strike="noStrike">
              <a:solidFill>
                <a:srgbClr val="000000"/>
              </a:solidFill>
              <a:latin typeface="Work Sans"/>
              <a:ea typeface="Work Sans"/>
              <a:cs typeface="Work Sans"/>
              <a:sym typeface="Work Sans"/>
            </a:endParaRPr>
          </a:p>
        </p:txBody>
      </p:sp>
      <p:grpSp>
        <p:nvGrpSpPr>
          <p:cNvPr id="95" name="Google Shape;95;p11"/>
          <p:cNvGrpSpPr/>
          <p:nvPr/>
        </p:nvGrpSpPr>
        <p:grpSpPr>
          <a:xfrm>
            <a:off x="190349" y="2907725"/>
            <a:ext cx="137818" cy="187200"/>
            <a:chOff x="507100" y="1540400"/>
            <a:chExt cx="158375" cy="187200"/>
          </a:xfrm>
        </p:grpSpPr>
        <p:sp>
          <p:nvSpPr>
            <p:cNvPr id="96" name="Google Shape;96;p11"/>
            <p:cNvSpPr/>
            <p:nvPr/>
          </p:nvSpPr>
          <p:spPr>
            <a:xfrm>
              <a:off x="529575" y="1540400"/>
              <a:ext cx="135900" cy="187200"/>
            </a:xfrm>
            <a:prstGeom prst="chevron">
              <a:avLst>
                <a:gd fmla="val 50000" name="adj"/>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1"/>
            <p:cNvSpPr/>
            <p:nvPr/>
          </p:nvSpPr>
          <p:spPr>
            <a:xfrm>
              <a:off x="507100" y="1559825"/>
              <a:ext cx="135900" cy="146700"/>
            </a:xfrm>
            <a:prstGeom prst="chevron">
              <a:avLst>
                <a:gd fmla="val 50000" name="adj"/>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 name="Google Shape;98;p11"/>
          <p:cNvSpPr txBox="1"/>
          <p:nvPr/>
        </p:nvSpPr>
        <p:spPr>
          <a:xfrm>
            <a:off x="290394" y="5399875"/>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IMPACT  </a:t>
            </a:r>
            <a:endParaRPr b="0" i="0" sz="1500" u="none" cap="none" strike="noStrike">
              <a:solidFill>
                <a:srgbClr val="000000"/>
              </a:solidFill>
              <a:latin typeface="Work Sans"/>
              <a:ea typeface="Work Sans"/>
              <a:cs typeface="Work Sans"/>
              <a:sym typeface="Work Sans"/>
            </a:endParaRPr>
          </a:p>
        </p:txBody>
      </p:sp>
      <p:grpSp>
        <p:nvGrpSpPr>
          <p:cNvPr id="99" name="Google Shape;99;p11"/>
          <p:cNvGrpSpPr/>
          <p:nvPr/>
        </p:nvGrpSpPr>
        <p:grpSpPr>
          <a:xfrm>
            <a:off x="172024" y="5506200"/>
            <a:ext cx="137818" cy="187200"/>
            <a:chOff x="507100" y="1997600"/>
            <a:chExt cx="158375" cy="187200"/>
          </a:xfrm>
        </p:grpSpPr>
        <p:sp>
          <p:nvSpPr>
            <p:cNvPr id="100" name="Google Shape;100;p11"/>
            <p:cNvSpPr/>
            <p:nvPr/>
          </p:nvSpPr>
          <p:spPr>
            <a:xfrm>
              <a:off x="529575" y="1997600"/>
              <a:ext cx="135900" cy="187200"/>
            </a:xfrm>
            <a:prstGeom prst="chevron">
              <a:avLst>
                <a:gd fmla="val 50000" name="adj"/>
              </a:avLst>
            </a:prstGeom>
            <a:solidFill>
              <a:srgbClr val="F4B4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1"/>
            <p:cNvSpPr/>
            <p:nvPr/>
          </p:nvSpPr>
          <p:spPr>
            <a:xfrm>
              <a:off x="507100" y="2017025"/>
              <a:ext cx="135900" cy="146700"/>
            </a:xfrm>
            <a:prstGeom prst="chevron">
              <a:avLst>
                <a:gd fmla="val 50000" name="adj"/>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 name="Google Shape;102;p11"/>
          <p:cNvSpPr txBox="1"/>
          <p:nvPr/>
        </p:nvSpPr>
        <p:spPr>
          <a:xfrm>
            <a:off x="-2480800" y="9126503"/>
            <a:ext cx="30816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t/>
            </a:r>
            <a:endParaRPr b="0" i="1" sz="1100" u="none" cap="none" strike="noStrike">
              <a:solidFill>
                <a:srgbClr val="000000"/>
              </a:solidFill>
              <a:latin typeface="Calibri"/>
              <a:ea typeface="Calibri"/>
              <a:cs typeface="Calibri"/>
              <a:sym typeface="Calibri"/>
            </a:endParaRPr>
          </a:p>
        </p:txBody>
      </p:sp>
      <p:sp>
        <p:nvSpPr>
          <p:cNvPr id="103" name="Google Shape;103;p11"/>
          <p:cNvSpPr txBox="1"/>
          <p:nvPr/>
        </p:nvSpPr>
        <p:spPr>
          <a:xfrm>
            <a:off x="315596" y="7502355"/>
            <a:ext cx="62733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KEY INSIGHTS</a:t>
            </a:r>
            <a:endParaRPr b="0" i="0" sz="1500" u="none" cap="none" strike="noStrike">
              <a:solidFill>
                <a:srgbClr val="000000"/>
              </a:solidFill>
              <a:latin typeface="Work Sans"/>
              <a:ea typeface="Work Sans"/>
              <a:cs typeface="Work Sans"/>
              <a:sym typeface="Work Sans"/>
            </a:endParaRPr>
          </a:p>
        </p:txBody>
      </p:sp>
      <p:grpSp>
        <p:nvGrpSpPr>
          <p:cNvPr id="104" name="Google Shape;104;p11"/>
          <p:cNvGrpSpPr/>
          <p:nvPr/>
        </p:nvGrpSpPr>
        <p:grpSpPr>
          <a:xfrm>
            <a:off x="172024" y="7607808"/>
            <a:ext cx="137818" cy="187200"/>
            <a:chOff x="507100" y="1997600"/>
            <a:chExt cx="158375" cy="187200"/>
          </a:xfrm>
        </p:grpSpPr>
        <p:sp>
          <p:nvSpPr>
            <p:cNvPr id="105" name="Google Shape;105;p11"/>
            <p:cNvSpPr/>
            <p:nvPr/>
          </p:nvSpPr>
          <p:spPr>
            <a:xfrm>
              <a:off x="529575" y="1997600"/>
              <a:ext cx="135900" cy="187200"/>
            </a:xfrm>
            <a:prstGeom prst="chevron">
              <a:avLst>
                <a:gd fmla="val 50000" name="adj"/>
              </a:avLst>
            </a:prstGeom>
            <a:solidFill>
              <a:srgbClr val="0F9D5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1"/>
            <p:cNvSpPr/>
            <p:nvPr/>
          </p:nvSpPr>
          <p:spPr>
            <a:xfrm>
              <a:off x="507100" y="2017025"/>
              <a:ext cx="135900" cy="146700"/>
            </a:xfrm>
            <a:prstGeom prst="chevron">
              <a:avLst>
                <a:gd fmla="val 50000" name="adj"/>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p11"/>
          <p:cNvSpPr/>
          <p:nvPr>
            <p:ph idx="3" type="pic"/>
          </p:nvPr>
        </p:nvSpPr>
        <p:spPr>
          <a:xfrm>
            <a:off x="4054775" y="4659950"/>
            <a:ext cx="3035400" cy="2495700"/>
          </a:xfrm>
          <a:prstGeom prst="rect">
            <a:avLst/>
          </a:prstGeom>
          <a:noFill/>
          <a:ln cap="flat" cmpd="sng" w="19050">
            <a:solidFill>
              <a:srgbClr val="000000"/>
            </a:solidFill>
            <a:prstDash val="solid"/>
            <a:round/>
            <a:headEnd len="sm" w="sm" type="none"/>
            <a:tailEnd len="sm" w="sm" type="none"/>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5">
  <p:cSld name="CUSTOM_2">
    <p:spTree>
      <p:nvGrpSpPr>
        <p:cNvPr id="108" name="Shape 108"/>
        <p:cNvGrpSpPr/>
        <p:nvPr/>
      </p:nvGrpSpPr>
      <p:grpSpPr>
        <a:xfrm>
          <a:off x="0" y="0"/>
          <a:ext cx="0" cy="0"/>
          <a:chOff x="0" y="0"/>
          <a:chExt cx="0" cy="0"/>
        </a:xfrm>
      </p:grpSpPr>
      <p:cxnSp>
        <p:nvCxnSpPr>
          <p:cNvPr id="109" name="Google Shape;109;p12"/>
          <p:cNvCxnSpPr/>
          <p:nvPr/>
        </p:nvCxnSpPr>
        <p:spPr>
          <a:xfrm>
            <a:off x="3049395" y="1359111"/>
            <a:ext cx="0" cy="5924400"/>
          </a:xfrm>
          <a:prstGeom prst="straightConnector1">
            <a:avLst/>
          </a:prstGeom>
          <a:noFill/>
          <a:ln cap="flat" cmpd="sng" w="9525">
            <a:solidFill>
              <a:srgbClr val="CCCCCC"/>
            </a:solidFill>
            <a:prstDash val="solid"/>
            <a:round/>
            <a:headEnd len="sm" w="sm" type="none"/>
            <a:tailEnd len="sm" w="sm" type="none"/>
          </a:ln>
        </p:spPr>
      </p:cxnSp>
      <p:cxnSp>
        <p:nvCxnSpPr>
          <p:cNvPr id="110" name="Google Shape;110;p12"/>
          <p:cNvCxnSpPr>
            <a:stCxn id="111" idx="0"/>
          </p:cNvCxnSpPr>
          <p:nvPr/>
        </p:nvCxnSpPr>
        <p:spPr>
          <a:xfrm flipH="1">
            <a:off x="172020" y="1360807"/>
            <a:ext cx="18300" cy="9187200"/>
          </a:xfrm>
          <a:prstGeom prst="straightConnector1">
            <a:avLst/>
          </a:prstGeom>
          <a:noFill/>
          <a:ln cap="flat" cmpd="sng" w="9525">
            <a:solidFill>
              <a:srgbClr val="CCCCCC"/>
            </a:solidFill>
            <a:prstDash val="solid"/>
            <a:round/>
            <a:headEnd len="sm" w="sm" type="none"/>
            <a:tailEnd len="sm" w="sm" type="none"/>
          </a:ln>
        </p:spPr>
      </p:cxnSp>
      <p:grpSp>
        <p:nvGrpSpPr>
          <p:cNvPr id="112" name="Google Shape;112;p12"/>
          <p:cNvGrpSpPr/>
          <p:nvPr/>
        </p:nvGrpSpPr>
        <p:grpSpPr>
          <a:xfrm>
            <a:off x="190320" y="1357857"/>
            <a:ext cx="7581691" cy="5901"/>
            <a:chOff x="1890075" y="5241175"/>
            <a:chExt cx="4240556" cy="257700"/>
          </a:xfrm>
        </p:grpSpPr>
        <p:sp>
          <p:nvSpPr>
            <p:cNvPr id="111" name="Google Shape;111;p12"/>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13" name="Google Shape;113;p12"/>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14" name="Google Shape;114;p12"/>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15" name="Google Shape;115;p12"/>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116" name="Google Shape;116;p12"/>
          <p:cNvGrpSpPr/>
          <p:nvPr/>
        </p:nvGrpSpPr>
        <p:grpSpPr>
          <a:xfrm>
            <a:off x="190320" y="1388959"/>
            <a:ext cx="7581691" cy="5901"/>
            <a:chOff x="1890075" y="5241175"/>
            <a:chExt cx="4240556" cy="257700"/>
          </a:xfrm>
        </p:grpSpPr>
        <p:sp>
          <p:nvSpPr>
            <p:cNvPr id="117" name="Google Shape;117;p12"/>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18" name="Google Shape;118;p12"/>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19" name="Google Shape;119;p12"/>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0" name="Google Shape;120;p12"/>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121" name="Google Shape;121;p12"/>
          <p:cNvSpPr txBox="1"/>
          <p:nvPr/>
        </p:nvSpPr>
        <p:spPr>
          <a:xfrm>
            <a:off x="490594" y="15441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ISSUE / PROBLEM</a:t>
            </a:r>
            <a:endParaRPr b="0" i="0" sz="1500" u="none" cap="none" strike="noStrike">
              <a:solidFill>
                <a:srgbClr val="000000"/>
              </a:solidFill>
              <a:latin typeface="Work Sans"/>
              <a:ea typeface="Work Sans"/>
              <a:cs typeface="Work Sans"/>
              <a:sym typeface="Work Sans"/>
            </a:endParaRPr>
          </a:p>
        </p:txBody>
      </p:sp>
      <p:grpSp>
        <p:nvGrpSpPr>
          <p:cNvPr id="122" name="Google Shape;122;p12"/>
          <p:cNvGrpSpPr/>
          <p:nvPr/>
        </p:nvGrpSpPr>
        <p:grpSpPr>
          <a:xfrm>
            <a:off x="372224" y="1650425"/>
            <a:ext cx="137818" cy="187200"/>
            <a:chOff x="507100" y="1997600"/>
            <a:chExt cx="158375" cy="187200"/>
          </a:xfrm>
        </p:grpSpPr>
        <p:sp>
          <p:nvSpPr>
            <p:cNvPr id="123" name="Google Shape;123;p12"/>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2"/>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12"/>
          <p:cNvSpPr txBox="1"/>
          <p:nvPr/>
        </p:nvSpPr>
        <p:spPr>
          <a:xfrm>
            <a:off x="3314919" y="15441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RESPONSE </a:t>
            </a:r>
            <a:endParaRPr b="0" i="0" sz="1500" u="none" cap="none" strike="noStrike">
              <a:solidFill>
                <a:srgbClr val="000000"/>
              </a:solidFill>
              <a:latin typeface="Work Sans"/>
              <a:ea typeface="Work Sans"/>
              <a:cs typeface="Work Sans"/>
              <a:sym typeface="Work Sans"/>
            </a:endParaRPr>
          </a:p>
        </p:txBody>
      </p:sp>
      <p:grpSp>
        <p:nvGrpSpPr>
          <p:cNvPr id="126" name="Google Shape;126;p12"/>
          <p:cNvGrpSpPr/>
          <p:nvPr/>
        </p:nvGrpSpPr>
        <p:grpSpPr>
          <a:xfrm>
            <a:off x="3196549" y="1650425"/>
            <a:ext cx="137818" cy="187200"/>
            <a:chOff x="507100" y="1997600"/>
            <a:chExt cx="158375" cy="187200"/>
          </a:xfrm>
        </p:grpSpPr>
        <p:sp>
          <p:nvSpPr>
            <p:cNvPr id="127" name="Google Shape;127;p12"/>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2"/>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 name="Google Shape;129;p12"/>
          <p:cNvSpPr txBox="1"/>
          <p:nvPr/>
        </p:nvSpPr>
        <p:spPr>
          <a:xfrm>
            <a:off x="3314919" y="43673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KEY INSIGHTS </a:t>
            </a:r>
            <a:endParaRPr b="0" i="0" sz="1500" u="none" cap="none" strike="noStrike">
              <a:solidFill>
                <a:srgbClr val="000000"/>
              </a:solidFill>
              <a:latin typeface="Work Sans"/>
              <a:ea typeface="Work Sans"/>
              <a:cs typeface="Work Sans"/>
              <a:sym typeface="Work Sans"/>
            </a:endParaRPr>
          </a:p>
        </p:txBody>
      </p:sp>
      <p:grpSp>
        <p:nvGrpSpPr>
          <p:cNvPr id="130" name="Google Shape;130;p12"/>
          <p:cNvGrpSpPr/>
          <p:nvPr/>
        </p:nvGrpSpPr>
        <p:grpSpPr>
          <a:xfrm>
            <a:off x="3196549" y="4473625"/>
            <a:ext cx="137818" cy="187200"/>
            <a:chOff x="507100" y="1997600"/>
            <a:chExt cx="158375" cy="187200"/>
          </a:xfrm>
        </p:grpSpPr>
        <p:sp>
          <p:nvSpPr>
            <p:cNvPr id="131" name="Google Shape;131;p12"/>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2"/>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 name="Google Shape;133;p12"/>
          <p:cNvGrpSpPr/>
          <p:nvPr/>
        </p:nvGrpSpPr>
        <p:grpSpPr>
          <a:xfrm>
            <a:off x="172050" y="5100163"/>
            <a:ext cx="2852450" cy="4958106"/>
            <a:chOff x="404700" y="4541500"/>
            <a:chExt cx="2852450" cy="5007177"/>
          </a:xfrm>
        </p:grpSpPr>
        <p:sp>
          <p:nvSpPr>
            <p:cNvPr id="134" name="Google Shape;134;p12"/>
            <p:cNvSpPr/>
            <p:nvPr/>
          </p:nvSpPr>
          <p:spPr>
            <a:xfrm>
              <a:off x="404700" y="4574122"/>
              <a:ext cx="2758200" cy="4933800"/>
            </a:xfrm>
            <a:prstGeom prst="rect">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2"/>
            <p:cNvSpPr/>
            <p:nvPr/>
          </p:nvSpPr>
          <p:spPr>
            <a:xfrm>
              <a:off x="452450" y="4614877"/>
              <a:ext cx="2804700" cy="4933800"/>
            </a:xfrm>
            <a:prstGeom prst="rect">
              <a:avLst/>
            </a:prstGeom>
            <a:solidFill>
              <a:srgbClr val="CCCCCC"/>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2"/>
            <p:cNvSpPr txBox="1"/>
            <p:nvPr/>
          </p:nvSpPr>
          <p:spPr>
            <a:xfrm>
              <a:off x="643125" y="4541500"/>
              <a:ext cx="2595900" cy="41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IMPACT</a:t>
              </a:r>
              <a:endParaRPr b="0" i="0" sz="1500" u="none" cap="none" strike="noStrike">
                <a:solidFill>
                  <a:srgbClr val="000000"/>
                </a:solidFill>
                <a:latin typeface="Work Sans"/>
                <a:ea typeface="Work Sans"/>
                <a:cs typeface="Work Sans"/>
                <a:sym typeface="Work Sans"/>
              </a:endParaRPr>
            </a:p>
          </p:txBody>
        </p:sp>
        <p:sp>
          <p:nvSpPr>
            <p:cNvPr id="137" name="Google Shape;137;p12"/>
            <p:cNvSpPr/>
            <p:nvPr/>
          </p:nvSpPr>
          <p:spPr>
            <a:xfrm>
              <a:off x="529575" y="4663612"/>
              <a:ext cx="135900" cy="2004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2"/>
            <p:cNvSpPr/>
            <p:nvPr/>
          </p:nvSpPr>
          <p:spPr>
            <a:xfrm>
              <a:off x="507100" y="4684392"/>
              <a:ext cx="135900" cy="1569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12"/>
          <p:cNvSpPr txBox="1"/>
          <p:nvPr/>
        </p:nvSpPr>
        <p:spPr>
          <a:xfrm>
            <a:off x="190350" y="11200"/>
            <a:ext cx="7290900" cy="7713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p:txBody>
      </p:sp>
      <p:sp>
        <p:nvSpPr>
          <p:cNvPr id="140" name="Google Shape;140;p12"/>
          <p:cNvSpPr txBox="1"/>
          <p:nvPr/>
        </p:nvSpPr>
        <p:spPr>
          <a:xfrm>
            <a:off x="2226300" y="513400"/>
            <a:ext cx="32190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t/>
            </a:r>
            <a:endParaRPr b="0" i="0" sz="1200" u="none" cap="none" strike="noStrike">
              <a:solidFill>
                <a:srgbClr val="000000"/>
              </a:solidFill>
              <a:latin typeface="PT Sans Narrow"/>
              <a:ea typeface="PT Sans Narrow"/>
              <a:cs typeface="PT Sans Narrow"/>
              <a:sym typeface="PT Sans Narrow"/>
            </a:endParaRPr>
          </a:p>
        </p:txBody>
      </p:sp>
      <p:sp>
        <p:nvSpPr>
          <p:cNvPr id="141" name="Google Shape;141;p12"/>
          <p:cNvSpPr/>
          <p:nvPr>
            <p:ph idx="2" type="pic"/>
          </p:nvPr>
        </p:nvSpPr>
        <p:spPr>
          <a:xfrm>
            <a:off x="4467025" y="5862300"/>
            <a:ext cx="3006900" cy="2044800"/>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49803"/>
              </a:srgb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3">
  <p:cSld name="CUSTOM_2_1">
    <p:spTree>
      <p:nvGrpSpPr>
        <p:cNvPr id="142" name="Shape 142"/>
        <p:cNvGrpSpPr/>
        <p:nvPr/>
      </p:nvGrpSpPr>
      <p:grpSpPr>
        <a:xfrm>
          <a:off x="0" y="0"/>
          <a:ext cx="0" cy="0"/>
          <a:chOff x="0" y="0"/>
          <a:chExt cx="0" cy="0"/>
        </a:xfrm>
      </p:grpSpPr>
      <p:cxnSp>
        <p:nvCxnSpPr>
          <p:cNvPr id="143" name="Google Shape;143;p13"/>
          <p:cNvCxnSpPr/>
          <p:nvPr/>
        </p:nvCxnSpPr>
        <p:spPr>
          <a:xfrm>
            <a:off x="400175" y="1369975"/>
            <a:ext cx="0" cy="8693100"/>
          </a:xfrm>
          <a:prstGeom prst="straightConnector1">
            <a:avLst/>
          </a:prstGeom>
          <a:noFill/>
          <a:ln cap="flat" cmpd="sng" w="9525">
            <a:solidFill>
              <a:srgbClr val="B7B7B7"/>
            </a:solidFill>
            <a:prstDash val="solid"/>
            <a:round/>
            <a:headEnd len="sm" w="sm" type="none"/>
            <a:tailEnd len="sm" w="sm" type="none"/>
          </a:ln>
        </p:spPr>
      </p:cxnSp>
      <p:grpSp>
        <p:nvGrpSpPr>
          <p:cNvPr id="144" name="Google Shape;144;p13"/>
          <p:cNvGrpSpPr/>
          <p:nvPr/>
        </p:nvGrpSpPr>
        <p:grpSpPr>
          <a:xfrm>
            <a:off x="404725" y="1300475"/>
            <a:ext cx="6908400" cy="72025"/>
            <a:chOff x="404725" y="1681475"/>
            <a:chExt cx="6908400" cy="72025"/>
          </a:xfrm>
        </p:grpSpPr>
        <p:cxnSp>
          <p:nvCxnSpPr>
            <p:cNvPr id="145" name="Google Shape;145;p13"/>
            <p:cNvCxnSpPr/>
            <p:nvPr/>
          </p:nvCxnSpPr>
          <p:spPr>
            <a:xfrm flipH="1" rot="10800000">
              <a:off x="404725" y="1681475"/>
              <a:ext cx="6908400" cy="16800"/>
            </a:xfrm>
            <a:prstGeom prst="straightConnector1">
              <a:avLst/>
            </a:prstGeom>
            <a:noFill/>
            <a:ln cap="flat" cmpd="sng" w="38100">
              <a:solidFill>
                <a:srgbClr val="666666"/>
              </a:solidFill>
              <a:prstDash val="solid"/>
              <a:round/>
              <a:headEnd len="sm" w="sm" type="none"/>
              <a:tailEnd len="sm" w="sm" type="none"/>
            </a:ln>
          </p:spPr>
        </p:cxnSp>
        <p:cxnSp>
          <p:nvCxnSpPr>
            <p:cNvPr id="146" name="Google Shape;146;p13"/>
            <p:cNvCxnSpPr/>
            <p:nvPr/>
          </p:nvCxnSpPr>
          <p:spPr>
            <a:xfrm flipH="1" rot="10800000">
              <a:off x="404725" y="1736700"/>
              <a:ext cx="6908400" cy="16800"/>
            </a:xfrm>
            <a:prstGeom prst="straightConnector1">
              <a:avLst/>
            </a:prstGeom>
            <a:noFill/>
            <a:ln cap="flat" cmpd="sng" w="38100">
              <a:solidFill>
                <a:srgbClr val="666666"/>
              </a:solidFill>
              <a:prstDash val="solid"/>
              <a:round/>
              <a:headEnd len="sm" w="sm" type="none"/>
              <a:tailEnd len="sm" w="sm" type="none"/>
            </a:ln>
          </p:spPr>
        </p:cxnSp>
      </p:grpSp>
      <p:cxnSp>
        <p:nvCxnSpPr>
          <p:cNvPr id="147" name="Google Shape;147;p13"/>
          <p:cNvCxnSpPr/>
          <p:nvPr/>
        </p:nvCxnSpPr>
        <p:spPr>
          <a:xfrm>
            <a:off x="7324850" y="1360450"/>
            <a:ext cx="0" cy="8731200"/>
          </a:xfrm>
          <a:prstGeom prst="straightConnector1">
            <a:avLst/>
          </a:prstGeom>
          <a:noFill/>
          <a:ln cap="flat" cmpd="sng" w="9525">
            <a:solidFill>
              <a:srgbClr val="B7B7B7"/>
            </a:solidFill>
            <a:prstDash val="solid"/>
            <a:round/>
            <a:headEnd len="sm" w="sm" type="none"/>
            <a:tailEnd len="sm" w="sm" type="none"/>
          </a:ln>
        </p:spPr>
      </p:cxnSp>
      <p:cxnSp>
        <p:nvCxnSpPr>
          <p:cNvPr id="148" name="Google Shape;148;p13"/>
          <p:cNvCxnSpPr/>
          <p:nvPr/>
        </p:nvCxnSpPr>
        <p:spPr>
          <a:xfrm rot="10800000">
            <a:off x="438150" y="3276600"/>
            <a:ext cx="6896100" cy="0"/>
          </a:xfrm>
          <a:prstGeom prst="straightConnector1">
            <a:avLst/>
          </a:prstGeom>
          <a:noFill/>
          <a:ln cap="flat" cmpd="sng" w="9525">
            <a:solidFill>
              <a:srgbClr val="CCCCCC"/>
            </a:solidFill>
            <a:prstDash val="solid"/>
            <a:round/>
            <a:headEnd len="sm" w="sm" type="none"/>
            <a:tailEnd len="sm" w="sm" type="none"/>
          </a:ln>
        </p:spPr>
      </p:cxnSp>
      <p:cxnSp>
        <p:nvCxnSpPr>
          <p:cNvPr id="149" name="Google Shape;149;p13"/>
          <p:cNvCxnSpPr/>
          <p:nvPr/>
        </p:nvCxnSpPr>
        <p:spPr>
          <a:xfrm>
            <a:off x="3861475" y="3505200"/>
            <a:ext cx="0" cy="6576900"/>
          </a:xfrm>
          <a:prstGeom prst="straightConnector1">
            <a:avLst/>
          </a:prstGeom>
          <a:noFill/>
          <a:ln cap="flat" cmpd="sng" w="9525">
            <a:solidFill>
              <a:srgbClr val="B7B7B7"/>
            </a:solidFill>
            <a:prstDash val="solid"/>
            <a:round/>
            <a:headEnd len="sm" w="sm" type="none"/>
            <a:tailEnd len="sm" w="sm" type="none"/>
          </a:ln>
        </p:spPr>
      </p:cxnSp>
      <p:grpSp>
        <p:nvGrpSpPr>
          <p:cNvPr id="150" name="Google Shape;150;p13"/>
          <p:cNvGrpSpPr/>
          <p:nvPr/>
        </p:nvGrpSpPr>
        <p:grpSpPr>
          <a:xfrm>
            <a:off x="417975" y="1504250"/>
            <a:ext cx="2357775" cy="410125"/>
            <a:chOff x="417975" y="1885250"/>
            <a:chExt cx="2357775" cy="410125"/>
          </a:xfrm>
        </p:grpSpPr>
        <p:sp>
          <p:nvSpPr>
            <p:cNvPr id="151" name="Google Shape;151;p13"/>
            <p:cNvSpPr/>
            <p:nvPr/>
          </p:nvSpPr>
          <p:spPr>
            <a:xfrm>
              <a:off x="417975" y="1885250"/>
              <a:ext cx="2020800" cy="410100"/>
            </a:xfrm>
            <a:prstGeom prst="rect">
              <a:avLst/>
            </a:prstGeom>
            <a:solidFill>
              <a:srgbClr val="595959"/>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3"/>
            <p:cNvSpPr/>
            <p:nvPr/>
          </p:nvSpPr>
          <p:spPr>
            <a:xfrm rot="10800000">
              <a:off x="2236350" y="1885875"/>
              <a:ext cx="539400" cy="409500"/>
            </a:xfrm>
            <a:prstGeom prst="chevron">
              <a:avLst>
                <a:gd fmla="val 50000" name="adj"/>
              </a:avLst>
            </a:prstGeom>
            <a:solidFill>
              <a:srgbClr val="595959"/>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3"/>
            <p:cNvSpPr/>
            <p:nvPr/>
          </p:nvSpPr>
          <p:spPr>
            <a:xfrm>
              <a:off x="446175" y="1905300"/>
              <a:ext cx="1946700" cy="364200"/>
            </a:xfrm>
            <a:prstGeom prst="rect">
              <a:avLst/>
            </a:prstGeom>
            <a:solidFill>
              <a:srgbClr val="B7B7B7"/>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3"/>
            <p:cNvSpPr/>
            <p:nvPr/>
          </p:nvSpPr>
          <p:spPr>
            <a:xfrm rot="10800000">
              <a:off x="2198100" y="1906000"/>
              <a:ext cx="519600" cy="363600"/>
            </a:xfrm>
            <a:prstGeom prst="chevron">
              <a:avLst>
                <a:gd fmla="val 50000" name="adj"/>
              </a:avLst>
            </a:prstGeom>
            <a:solidFill>
              <a:srgbClr val="B7B7B7"/>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 name="Google Shape;155;p13"/>
          <p:cNvGrpSpPr/>
          <p:nvPr/>
        </p:nvGrpSpPr>
        <p:grpSpPr>
          <a:xfrm>
            <a:off x="417975" y="3276600"/>
            <a:ext cx="2357775" cy="410125"/>
            <a:chOff x="265575" y="3352800"/>
            <a:chExt cx="2357775" cy="410125"/>
          </a:xfrm>
        </p:grpSpPr>
        <p:sp>
          <p:nvSpPr>
            <p:cNvPr id="156" name="Google Shape;156;p13"/>
            <p:cNvSpPr/>
            <p:nvPr/>
          </p:nvSpPr>
          <p:spPr>
            <a:xfrm>
              <a:off x="265575" y="3352800"/>
              <a:ext cx="2020800" cy="410100"/>
            </a:xfrm>
            <a:prstGeom prst="rect">
              <a:avLst/>
            </a:prstGeom>
            <a:solidFill>
              <a:srgbClr val="595959"/>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3"/>
            <p:cNvSpPr/>
            <p:nvPr/>
          </p:nvSpPr>
          <p:spPr>
            <a:xfrm rot="10800000">
              <a:off x="2083950" y="3353425"/>
              <a:ext cx="539400" cy="409500"/>
            </a:xfrm>
            <a:prstGeom prst="chevron">
              <a:avLst>
                <a:gd fmla="val 50000" name="adj"/>
              </a:avLst>
            </a:prstGeom>
            <a:solidFill>
              <a:srgbClr val="595959"/>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3"/>
            <p:cNvSpPr/>
            <p:nvPr/>
          </p:nvSpPr>
          <p:spPr>
            <a:xfrm>
              <a:off x="293775" y="3372850"/>
              <a:ext cx="1946700" cy="364200"/>
            </a:xfrm>
            <a:prstGeom prst="rect">
              <a:avLst/>
            </a:prstGeom>
            <a:solidFill>
              <a:srgbClr val="B7B7B7"/>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3"/>
            <p:cNvSpPr/>
            <p:nvPr/>
          </p:nvSpPr>
          <p:spPr>
            <a:xfrm rot="10800000">
              <a:off x="2045700" y="3373550"/>
              <a:ext cx="519600" cy="363600"/>
            </a:xfrm>
            <a:prstGeom prst="chevron">
              <a:avLst>
                <a:gd fmla="val 50000" name="adj"/>
              </a:avLst>
            </a:prstGeom>
            <a:solidFill>
              <a:srgbClr val="B7B7B7"/>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 name="Google Shape;160;p13"/>
          <p:cNvGrpSpPr/>
          <p:nvPr/>
        </p:nvGrpSpPr>
        <p:grpSpPr>
          <a:xfrm>
            <a:off x="3872044" y="3276600"/>
            <a:ext cx="2747987" cy="410125"/>
            <a:chOff x="3567313" y="3200400"/>
            <a:chExt cx="2357775" cy="410125"/>
          </a:xfrm>
        </p:grpSpPr>
        <p:sp>
          <p:nvSpPr>
            <p:cNvPr id="161" name="Google Shape;161;p13"/>
            <p:cNvSpPr/>
            <p:nvPr/>
          </p:nvSpPr>
          <p:spPr>
            <a:xfrm>
              <a:off x="3567313" y="3200400"/>
              <a:ext cx="2020800" cy="410100"/>
            </a:xfrm>
            <a:prstGeom prst="rect">
              <a:avLst/>
            </a:prstGeom>
            <a:solidFill>
              <a:srgbClr val="595959"/>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3"/>
            <p:cNvSpPr/>
            <p:nvPr/>
          </p:nvSpPr>
          <p:spPr>
            <a:xfrm rot="10800000">
              <a:off x="5385688" y="3201025"/>
              <a:ext cx="539400" cy="409500"/>
            </a:xfrm>
            <a:prstGeom prst="chevron">
              <a:avLst>
                <a:gd fmla="val 50000" name="adj"/>
              </a:avLst>
            </a:prstGeom>
            <a:solidFill>
              <a:srgbClr val="595959"/>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3"/>
            <p:cNvSpPr/>
            <p:nvPr/>
          </p:nvSpPr>
          <p:spPr>
            <a:xfrm>
              <a:off x="3595513" y="3220450"/>
              <a:ext cx="1946700" cy="364200"/>
            </a:xfrm>
            <a:prstGeom prst="rect">
              <a:avLst/>
            </a:prstGeom>
            <a:solidFill>
              <a:srgbClr val="B7B7B7"/>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3"/>
            <p:cNvSpPr/>
            <p:nvPr/>
          </p:nvSpPr>
          <p:spPr>
            <a:xfrm rot="10800000">
              <a:off x="5393639" y="3221150"/>
              <a:ext cx="473400" cy="363600"/>
            </a:xfrm>
            <a:prstGeom prst="chevron">
              <a:avLst>
                <a:gd fmla="val 50000" name="adj"/>
              </a:avLst>
            </a:prstGeom>
            <a:solidFill>
              <a:srgbClr val="B7B7B7"/>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 name="Google Shape;165;p13"/>
          <p:cNvGrpSpPr/>
          <p:nvPr/>
        </p:nvGrpSpPr>
        <p:grpSpPr>
          <a:xfrm>
            <a:off x="417963" y="6597750"/>
            <a:ext cx="2357775" cy="410125"/>
            <a:chOff x="-39237" y="6140550"/>
            <a:chExt cx="2357775" cy="410125"/>
          </a:xfrm>
        </p:grpSpPr>
        <p:sp>
          <p:nvSpPr>
            <p:cNvPr id="166" name="Google Shape;166;p13"/>
            <p:cNvSpPr/>
            <p:nvPr/>
          </p:nvSpPr>
          <p:spPr>
            <a:xfrm>
              <a:off x="-39237" y="6140550"/>
              <a:ext cx="2020800" cy="410100"/>
            </a:xfrm>
            <a:prstGeom prst="rect">
              <a:avLst/>
            </a:prstGeom>
            <a:solidFill>
              <a:srgbClr val="595959"/>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3"/>
            <p:cNvSpPr/>
            <p:nvPr/>
          </p:nvSpPr>
          <p:spPr>
            <a:xfrm rot="10800000">
              <a:off x="1779138" y="6141175"/>
              <a:ext cx="539400" cy="409500"/>
            </a:xfrm>
            <a:prstGeom prst="chevron">
              <a:avLst>
                <a:gd fmla="val 50000" name="adj"/>
              </a:avLst>
            </a:prstGeom>
            <a:solidFill>
              <a:srgbClr val="595959"/>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3"/>
            <p:cNvSpPr/>
            <p:nvPr/>
          </p:nvSpPr>
          <p:spPr>
            <a:xfrm>
              <a:off x="-11037" y="6160600"/>
              <a:ext cx="1946700" cy="364200"/>
            </a:xfrm>
            <a:prstGeom prst="rect">
              <a:avLst/>
            </a:prstGeom>
            <a:solidFill>
              <a:srgbClr val="B7B7B7"/>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3"/>
            <p:cNvSpPr/>
            <p:nvPr/>
          </p:nvSpPr>
          <p:spPr>
            <a:xfrm rot="10800000">
              <a:off x="1740888" y="6161300"/>
              <a:ext cx="519600" cy="363600"/>
            </a:xfrm>
            <a:prstGeom prst="chevron">
              <a:avLst>
                <a:gd fmla="val 50000" name="adj"/>
              </a:avLst>
            </a:prstGeom>
            <a:solidFill>
              <a:srgbClr val="B7B7B7"/>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0" name="Google Shape;170;p13"/>
          <p:cNvSpPr txBox="1"/>
          <p:nvPr/>
        </p:nvSpPr>
        <p:spPr>
          <a:xfrm>
            <a:off x="402100" y="1527525"/>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OVERVIEW</a:t>
            </a:r>
            <a:endParaRPr b="1" i="0" sz="1400" u="none" cap="none" strike="noStrike">
              <a:solidFill>
                <a:srgbClr val="000000"/>
              </a:solidFill>
              <a:latin typeface="Arial"/>
              <a:ea typeface="Arial"/>
              <a:cs typeface="Arial"/>
              <a:sym typeface="Arial"/>
            </a:endParaRPr>
          </a:p>
        </p:txBody>
      </p:sp>
      <p:sp>
        <p:nvSpPr>
          <p:cNvPr id="171" name="Google Shape;171;p13"/>
          <p:cNvSpPr txBox="1"/>
          <p:nvPr/>
        </p:nvSpPr>
        <p:spPr>
          <a:xfrm>
            <a:off x="476200" y="3276599"/>
            <a:ext cx="1799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PROJECT STATUS </a:t>
            </a:r>
            <a:endParaRPr b="1" i="0" sz="1400" u="none" cap="none" strike="noStrike">
              <a:solidFill>
                <a:srgbClr val="000000"/>
              </a:solidFill>
              <a:latin typeface="Arial"/>
              <a:ea typeface="Arial"/>
              <a:cs typeface="Arial"/>
              <a:sym typeface="Arial"/>
            </a:endParaRPr>
          </a:p>
        </p:txBody>
      </p:sp>
      <p:sp>
        <p:nvSpPr>
          <p:cNvPr id="172" name="Google Shape;172;p13"/>
          <p:cNvSpPr txBox="1"/>
          <p:nvPr/>
        </p:nvSpPr>
        <p:spPr>
          <a:xfrm>
            <a:off x="623225" y="6602713"/>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NEXT STEPS </a:t>
            </a:r>
            <a:endParaRPr b="1" i="0" sz="1400" u="none" cap="none" strike="noStrike">
              <a:solidFill>
                <a:srgbClr val="000000"/>
              </a:solidFill>
              <a:latin typeface="Arial"/>
              <a:ea typeface="Arial"/>
              <a:cs typeface="Arial"/>
              <a:sym typeface="Arial"/>
            </a:endParaRPr>
          </a:p>
        </p:txBody>
      </p:sp>
      <p:sp>
        <p:nvSpPr>
          <p:cNvPr id="173" name="Google Shape;173;p13"/>
          <p:cNvSpPr txBox="1"/>
          <p:nvPr/>
        </p:nvSpPr>
        <p:spPr>
          <a:xfrm>
            <a:off x="3848750" y="3276600"/>
            <a:ext cx="167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KEY INSIGHTS </a:t>
            </a:r>
            <a:endParaRPr b="1" i="0" sz="1400" u="none" cap="none" strike="noStrike">
              <a:solidFill>
                <a:srgbClr val="000000"/>
              </a:solidFill>
              <a:latin typeface="Arial"/>
              <a:ea typeface="Arial"/>
              <a:cs typeface="Arial"/>
              <a:sym typeface="Arial"/>
            </a:endParaRPr>
          </a:p>
        </p:txBody>
      </p:sp>
      <p:sp>
        <p:nvSpPr>
          <p:cNvPr id="174" name="Google Shape;174;p13"/>
          <p:cNvSpPr txBox="1"/>
          <p:nvPr/>
        </p:nvSpPr>
        <p:spPr>
          <a:xfrm>
            <a:off x="3905525" y="4039263"/>
            <a:ext cx="3219000" cy="2604300"/>
          </a:xfrm>
          <a:prstGeom prst="rect">
            <a:avLst/>
          </a:prstGeom>
          <a:noFill/>
          <a:ln>
            <a:noFill/>
          </a:ln>
        </p:spPr>
        <p:txBody>
          <a:bodyPr anchorCtr="0" anchor="t" bIns="91425" lIns="57150" spcFirstLastPara="1" rIns="91425" wrap="square" tIns="91425">
            <a:normAutofit/>
          </a:bodyPr>
          <a:lstStyle/>
          <a:p>
            <a:pPr indent="0" lvl="0" marL="0" marR="0" rtl="0" algn="l">
              <a:lnSpc>
                <a:spcPct val="115000"/>
              </a:lnSpc>
              <a:spcBef>
                <a:spcPts val="0"/>
              </a:spcBef>
              <a:spcAft>
                <a:spcPts val="1200"/>
              </a:spcAft>
              <a:buClr>
                <a:srgbClr val="000000"/>
              </a:buClr>
              <a:buSzPts val="1200"/>
              <a:buFont typeface="Arial"/>
              <a:buNone/>
            </a:pPr>
            <a:r>
              <a:t/>
            </a:r>
            <a:endParaRPr b="0" i="0" sz="1200" u="none" cap="none" strike="noStrike">
              <a:solidFill>
                <a:srgbClr val="595959"/>
              </a:solidFill>
              <a:latin typeface="Arial"/>
              <a:ea typeface="Arial"/>
              <a:cs typeface="Arial"/>
              <a:sym typeface="Arial"/>
            </a:endParaRPr>
          </a:p>
        </p:txBody>
      </p:sp>
      <p:sp>
        <p:nvSpPr>
          <p:cNvPr id="175" name="Google Shape;175;p13"/>
          <p:cNvSpPr txBox="1"/>
          <p:nvPr/>
        </p:nvSpPr>
        <p:spPr>
          <a:xfrm>
            <a:off x="4183575" y="9228125"/>
            <a:ext cx="3086700" cy="285000"/>
          </a:xfrm>
          <a:prstGeom prst="rect">
            <a:avLst/>
          </a:prstGeom>
          <a:noFill/>
          <a:ln>
            <a:noFill/>
          </a:ln>
        </p:spPr>
        <p:txBody>
          <a:bodyPr anchorCtr="0" anchor="t" bIns="91425" lIns="91425" spcFirstLastPara="1" rIns="91425" wrap="square" tIns="91425">
            <a:normAutofit fontScale="62500" lnSpcReduction="20000"/>
          </a:bodyPr>
          <a:lstStyle/>
          <a:p>
            <a:pPr indent="0" lvl="0" marL="0" marR="0" rtl="0" algn="l">
              <a:lnSpc>
                <a:spcPct val="115000"/>
              </a:lnSpc>
              <a:spcBef>
                <a:spcPts val="0"/>
              </a:spcBef>
              <a:spcAft>
                <a:spcPts val="1200"/>
              </a:spcAft>
              <a:buClr>
                <a:srgbClr val="000000"/>
              </a:buClr>
              <a:buSzPct val="100000"/>
              <a:buFont typeface="Arial"/>
              <a:buNone/>
            </a:pPr>
            <a:r>
              <a:t/>
            </a:r>
            <a:endParaRPr b="0" i="1" sz="1100" u="none" cap="none" strike="noStrike">
              <a:solidFill>
                <a:srgbClr val="595959"/>
              </a:solidFill>
              <a:latin typeface="Arial"/>
              <a:ea typeface="Arial"/>
              <a:cs typeface="Arial"/>
              <a:sym typeface="Arial"/>
            </a:endParaRPr>
          </a:p>
        </p:txBody>
      </p:sp>
      <p:sp>
        <p:nvSpPr>
          <p:cNvPr id="176" name="Google Shape;176;p13"/>
          <p:cNvSpPr/>
          <p:nvPr>
            <p:ph idx="2" type="pic"/>
          </p:nvPr>
        </p:nvSpPr>
        <p:spPr>
          <a:xfrm>
            <a:off x="4076163" y="6199700"/>
            <a:ext cx="3035400" cy="2495700"/>
          </a:xfrm>
          <a:prstGeom prst="rect">
            <a:avLst/>
          </a:prstGeom>
          <a:noFill/>
          <a:ln cap="flat" cmpd="sng" w="19050">
            <a:solidFill>
              <a:srgbClr val="000000"/>
            </a:solidFill>
            <a:prstDash val="solid"/>
            <a:round/>
            <a:headEnd len="sm" w="sm" type="none"/>
            <a:tailEnd len="sm" w="sm" type="none"/>
          </a:ln>
        </p:spPr>
      </p:sp>
    </p:spTree>
  </p:cSld>
  <p:clrMapOvr>
    <a:masterClrMapping/>
  </p:clrMapOvr>
  <p:extLst>
    <p:ext uri="{DCECCB84-F9BA-43D5-87BE-67443E8EF086}">
      <p15:sldGuideLst>
        <p15:guide id="1" pos="255">
          <p15:clr>
            <a:srgbClr val="FA7B17"/>
          </p15:clr>
        </p15:guide>
        <p15:guide id="2" orient="horz" pos="2922">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4">
  <p:cSld name="CUSTOM">
    <p:spTree>
      <p:nvGrpSpPr>
        <p:cNvPr id="177" name="Shape 177"/>
        <p:cNvGrpSpPr/>
        <p:nvPr/>
      </p:nvGrpSpPr>
      <p:grpSpPr>
        <a:xfrm>
          <a:off x="0" y="0"/>
          <a:ext cx="0" cy="0"/>
          <a:chOff x="0" y="0"/>
          <a:chExt cx="0" cy="0"/>
        </a:xfrm>
      </p:grpSpPr>
      <p:sp>
        <p:nvSpPr>
          <p:cNvPr id="178" name="Google Shape;178;p14"/>
          <p:cNvSpPr/>
          <p:nvPr/>
        </p:nvSpPr>
        <p:spPr>
          <a:xfrm flipH="1">
            <a:off x="2748900" y="9168075"/>
            <a:ext cx="5023500" cy="890400"/>
          </a:xfrm>
          <a:prstGeom prst="rtTriangle">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79" name="Google Shape;179;p14"/>
          <p:cNvSpPr/>
          <p:nvPr/>
        </p:nvSpPr>
        <p:spPr>
          <a:xfrm>
            <a:off x="0" y="9168075"/>
            <a:ext cx="4138800" cy="890400"/>
          </a:xfrm>
          <a:prstGeom prst="rtTriangle">
            <a:avLst/>
          </a:prstGeom>
          <a:solidFill>
            <a:srgbClr val="DB443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nvGrpSpPr>
          <p:cNvPr id="180" name="Google Shape;180;p14"/>
          <p:cNvGrpSpPr/>
          <p:nvPr/>
        </p:nvGrpSpPr>
        <p:grpSpPr>
          <a:xfrm>
            <a:off x="95351" y="1392509"/>
            <a:ext cx="7581691" cy="5901"/>
            <a:chOff x="1890075" y="5241175"/>
            <a:chExt cx="4240556" cy="257700"/>
          </a:xfrm>
        </p:grpSpPr>
        <p:sp>
          <p:nvSpPr>
            <p:cNvPr id="181" name="Google Shape;181;p14"/>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82" name="Google Shape;182;p14"/>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83" name="Google Shape;183;p14"/>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84" name="Google Shape;184;p14"/>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185" name="Google Shape;185;p14"/>
          <p:cNvGrpSpPr/>
          <p:nvPr/>
        </p:nvGrpSpPr>
        <p:grpSpPr>
          <a:xfrm>
            <a:off x="95351" y="4542984"/>
            <a:ext cx="7581691" cy="5901"/>
            <a:chOff x="1890075" y="5241175"/>
            <a:chExt cx="4240556" cy="257700"/>
          </a:xfrm>
        </p:grpSpPr>
        <p:sp>
          <p:nvSpPr>
            <p:cNvPr id="186" name="Google Shape;186;p14"/>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87" name="Google Shape;187;p14"/>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88" name="Google Shape;188;p14"/>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89" name="Google Shape;189;p14"/>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190" name="Google Shape;190;p14"/>
          <p:cNvSpPr/>
          <p:nvPr/>
        </p:nvSpPr>
        <p:spPr>
          <a:xfrm>
            <a:off x="432000" y="1624350"/>
            <a:ext cx="1598400" cy="269100"/>
          </a:xfrm>
          <a:prstGeom prst="rect">
            <a:avLst/>
          </a:prstGeom>
          <a:solidFill>
            <a:srgbClr val="4285F4"/>
          </a:solidFill>
          <a:ln cap="flat" cmpd="sng" w="9525">
            <a:solidFill>
              <a:srgbClr val="4285F4"/>
            </a:solidFill>
            <a:prstDash val="solid"/>
            <a:round/>
            <a:headEnd len="sm" w="sm" type="none"/>
            <a:tailEnd len="sm" w="sm" type="none"/>
          </a:ln>
          <a:effectLst>
            <a:outerShdw blurRad="57150" rotWithShape="0" algn="bl" dir="5400000" dist="19050">
              <a:srgbClr val="EEEEEE">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Overview </a:t>
            </a:r>
            <a:endParaRPr b="1" i="0" sz="1400" u="none" cap="none" strike="noStrike">
              <a:solidFill>
                <a:srgbClr val="000000"/>
              </a:solidFill>
              <a:latin typeface="Arial"/>
              <a:ea typeface="Arial"/>
              <a:cs typeface="Arial"/>
              <a:sym typeface="Arial"/>
            </a:endParaRPr>
          </a:p>
        </p:txBody>
      </p:sp>
      <p:sp>
        <p:nvSpPr>
          <p:cNvPr id="191" name="Google Shape;191;p14"/>
          <p:cNvSpPr/>
          <p:nvPr/>
        </p:nvSpPr>
        <p:spPr>
          <a:xfrm>
            <a:off x="432000" y="2620004"/>
            <a:ext cx="1598400" cy="2850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Problem</a:t>
            </a:r>
            <a:endParaRPr b="1" i="0" sz="1400" u="none" cap="none" strike="noStrike">
              <a:solidFill>
                <a:srgbClr val="000000"/>
              </a:solidFill>
              <a:latin typeface="Arial"/>
              <a:ea typeface="Arial"/>
              <a:cs typeface="Arial"/>
              <a:sym typeface="Arial"/>
            </a:endParaRPr>
          </a:p>
        </p:txBody>
      </p:sp>
      <p:sp>
        <p:nvSpPr>
          <p:cNvPr id="192" name="Google Shape;192;p14"/>
          <p:cNvSpPr/>
          <p:nvPr/>
        </p:nvSpPr>
        <p:spPr>
          <a:xfrm>
            <a:off x="432000" y="3615673"/>
            <a:ext cx="1598400" cy="2691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Solution</a:t>
            </a:r>
            <a:endParaRPr b="1" i="0" sz="1400" u="none" cap="none" strike="noStrike">
              <a:solidFill>
                <a:srgbClr val="000000"/>
              </a:solidFill>
              <a:latin typeface="Arial"/>
              <a:ea typeface="Arial"/>
              <a:cs typeface="Arial"/>
              <a:sym typeface="Arial"/>
            </a:endParaRPr>
          </a:p>
        </p:txBody>
      </p:sp>
      <p:sp>
        <p:nvSpPr>
          <p:cNvPr id="193" name="Google Shape;193;p14"/>
          <p:cNvSpPr/>
          <p:nvPr/>
        </p:nvSpPr>
        <p:spPr>
          <a:xfrm>
            <a:off x="432000" y="4676196"/>
            <a:ext cx="1598400" cy="2850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Details </a:t>
            </a:r>
            <a:endParaRPr b="1" i="0" sz="1400" u="none" cap="none" strike="noStrike">
              <a:solidFill>
                <a:srgbClr val="000000"/>
              </a:solidFill>
              <a:latin typeface="Arial"/>
              <a:ea typeface="Arial"/>
              <a:cs typeface="Arial"/>
              <a:sym typeface="Arial"/>
            </a:endParaRPr>
          </a:p>
        </p:txBody>
      </p:sp>
      <p:sp>
        <p:nvSpPr>
          <p:cNvPr id="194" name="Google Shape;194;p14"/>
          <p:cNvSpPr/>
          <p:nvPr/>
        </p:nvSpPr>
        <p:spPr>
          <a:xfrm>
            <a:off x="432000" y="8296570"/>
            <a:ext cx="1598400" cy="2691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Next Steps </a:t>
            </a:r>
            <a:endParaRPr b="1" i="0" sz="1400" u="none" cap="none" strike="noStrike">
              <a:solidFill>
                <a:srgbClr val="000000"/>
              </a:solidFill>
              <a:latin typeface="Arial"/>
              <a:ea typeface="Arial"/>
              <a:cs typeface="Arial"/>
              <a:sym typeface="Arial"/>
            </a:endParaRPr>
          </a:p>
        </p:txBody>
      </p:sp>
      <p:grpSp>
        <p:nvGrpSpPr>
          <p:cNvPr id="195" name="Google Shape;195;p14"/>
          <p:cNvGrpSpPr/>
          <p:nvPr/>
        </p:nvGrpSpPr>
        <p:grpSpPr>
          <a:xfrm>
            <a:off x="95351" y="8200359"/>
            <a:ext cx="7581691" cy="5901"/>
            <a:chOff x="1890075" y="5241175"/>
            <a:chExt cx="4240556" cy="257700"/>
          </a:xfrm>
        </p:grpSpPr>
        <p:sp>
          <p:nvSpPr>
            <p:cNvPr id="196" name="Google Shape;196;p14"/>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7" name="Google Shape;197;p14"/>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8" name="Google Shape;198;p14"/>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9" name="Google Shape;199;p14"/>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200" name="Google Shape;200;p14"/>
          <p:cNvSpPr/>
          <p:nvPr>
            <p:ph idx="2" type="pic"/>
          </p:nvPr>
        </p:nvSpPr>
        <p:spPr>
          <a:xfrm>
            <a:off x="4394725" y="4961200"/>
            <a:ext cx="3035400" cy="2495700"/>
          </a:xfrm>
          <a:prstGeom prst="rect">
            <a:avLst/>
          </a:prstGeom>
          <a:noFill/>
          <a:ln cap="flat" cmpd="sng" w="19050">
            <a:solidFill>
              <a:srgbClr val="000000"/>
            </a:solidFill>
            <a:prstDash val="solid"/>
            <a:round/>
            <a:headEnd len="sm" w="sm" type="none"/>
            <a:tailEnd len="sm" w="sm" type="none"/>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6">
  <p:cSld name="CUSTOM_2_2">
    <p:spTree>
      <p:nvGrpSpPr>
        <p:cNvPr id="201" name="Shape 201"/>
        <p:cNvGrpSpPr/>
        <p:nvPr/>
      </p:nvGrpSpPr>
      <p:grpSpPr>
        <a:xfrm>
          <a:off x="0" y="0"/>
          <a:ext cx="0" cy="0"/>
          <a:chOff x="0" y="0"/>
          <a:chExt cx="0" cy="0"/>
        </a:xfrm>
      </p:grpSpPr>
      <p:sp>
        <p:nvSpPr>
          <p:cNvPr id="202" name="Google Shape;202;p15"/>
          <p:cNvSpPr/>
          <p:nvPr/>
        </p:nvSpPr>
        <p:spPr>
          <a:xfrm flipH="1">
            <a:off x="2748900" y="9168075"/>
            <a:ext cx="5023500" cy="890400"/>
          </a:xfrm>
          <a:prstGeom prst="rtTriangle">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03" name="Google Shape;203;p15"/>
          <p:cNvSpPr/>
          <p:nvPr/>
        </p:nvSpPr>
        <p:spPr>
          <a:xfrm>
            <a:off x="0" y="9168075"/>
            <a:ext cx="4138800" cy="890400"/>
          </a:xfrm>
          <a:prstGeom prst="rtTriangle">
            <a:avLst/>
          </a:prstGeom>
          <a:solidFill>
            <a:srgbClr val="DB443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nvGrpSpPr>
          <p:cNvPr id="204" name="Google Shape;204;p15"/>
          <p:cNvGrpSpPr/>
          <p:nvPr/>
        </p:nvGrpSpPr>
        <p:grpSpPr>
          <a:xfrm>
            <a:off x="95351" y="1392509"/>
            <a:ext cx="7581691" cy="5901"/>
            <a:chOff x="1890075" y="5241175"/>
            <a:chExt cx="4240556" cy="257700"/>
          </a:xfrm>
        </p:grpSpPr>
        <p:sp>
          <p:nvSpPr>
            <p:cNvPr id="205" name="Google Shape;205;p15"/>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06" name="Google Shape;206;p15"/>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07" name="Google Shape;207;p15"/>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08" name="Google Shape;208;p15"/>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209" name="Google Shape;209;p15"/>
          <p:cNvGrpSpPr/>
          <p:nvPr/>
        </p:nvGrpSpPr>
        <p:grpSpPr>
          <a:xfrm>
            <a:off x="95351" y="4542984"/>
            <a:ext cx="7581691" cy="5901"/>
            <a:chOff x="1890075" y="5241175"/>
            <a:chExt cx="4240556" cy="257700"/>
          </a:xfrm>
        </p:grpSpPr>
        <p:sp>
          <p:nvSpPr>
            <p:cNvPr id="210" name="Google Shape;210;p15"/>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11" name="Google Shape;211;p15"/>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12" name="Google Shape;212;p15"/>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13" name="Google Shape;213;p15"/>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214" name="Google Shape;214;p15"/>
          <p:cNvSpPr/>
          <p:nvPr/>
        </p:nvSpPr>
        <p:spPr>
          <a:xfrm>
            <a:off x="432000" y="1624350"/>
            <a:ext cx="1598400" cy="269100"/>
          </a:xfrm>
          <a:prstGeom prst="rect">
            <a:avLst/>
          </a:prstGeom>
          <a:solidFill>
            <a:srgbClr val="4285F4"/>
          </a:solidFill>
          <a:ln cap="flat" cmpd="sng" w="9525">
            <a:solidFill>
              <a:srgbClr val="4285F4"/>
            </a:solidFill>
            <a:prstDash val="solid"/>
            <a:round/>
            <a:headEnd len="sm" w="sm" type="none"/>
            <a:tailEnd len="sm" w="sm" type="none"/>
          </a:ln>
          <a:effectLst>
            <a:outerShdw blurRad="57150" rotWithShape="0" algn="bl" dir="5400000" dist="19050">
              <a:schemeClr val="lt2">
                <a:alpha val="49803"/>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Overview </a:t>
            </a:r>
            <a:endParaRPr b="1" i="0" sz="1400" u="none" cap="none" strike="noStrike">
              <a:solidFill>
                <a:schemeClr val="dk1"/>
              </a:solidFill>
              <a:latin typeface="Arial"/>
              <a:ea typeface="Arial"/>
              <a:cs typeface="Arial"/>
              <a:sym typeface="Arial"/>
            </a:endParaRPr>
          </a:p>
        </p:txBody>
      </p:sp>
      <p:sp>
        <p:nvSpPr>
          <p:cNvPr id="215" name="Google Shape;215;p15"/>
          <p:cNvSpPr/>
          <p:nvPr/>
        </p:nvSpPr>
        <p:spPr>
          <a:xfrm>
            <a:off x="432000" y="3153404"/>
            <a:ext cx="1598400" cy="2850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Objective</a:t>
            </a:r>
            <a:endParaRPr b="1" i="0" sz="1400" u="none" cap="none" strike="noStrike">
              <a:solidFill>
                <a:schemeClr val="dk1"/>
              </a:solidFill>
              <a:latin typeface="Arial"/>
              <a:ea typeface="Arial"/>
              <a:cs typeface="Arial"/>
              <a:sym typeface="Arial"/>
            </a:endParaRPr>
          </a:p>
        </p:txBody>
      </p:sp>
      <p:sp>
        <p:nvSpPr>
          <p:cNvPr id="216" name="Google Shape;216;p15"/>
          <p:cNvSpPr/>
          <p:nvPr/>
        </p:nvSpPr>
        <p:spPr>
          <a:xfrm>
            <a:off x="432000" y="4904796"/>
            <a:ext cx="1598400" cy="2850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Results </a:t>
            </a:r>
            <a:endParaRPr b="1" i="0" sz="1400" u="none" cap="none" strike="noStrike">
              <a:solidFill>
                <a:schemeClr val="dk1"/>
              </a:solidFill>
              <a:latin typeface="Arial"/>
              <a:ea typeface="Arial"/>
              <a:cs typeface="Arial"/>
              <a:sym typeface="Arial"/>
            </a:endParaRPr>
          </a:p>
        </p:txBody>
      </p:sp>
      <p:sp>
        <p:nvSpPr>
          <p:cNvPr id="217" name="Google Shape;217;p15"/>
          <p:cNvSpPr/>
          <p:nvPr/>
        </p:nvSpPr>
        <p:spPr>
          <a:xfrm>
            <a:off x="432000" y="8144170"/>
            <a:ext cx="1598400" cy="2691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Next Steps </a:t>
            </a:r>
            <a:endParaRPr b="1" i="0" sz="1400" u="none" cap="none" strike="noStrike">
              <a:solidFill>
                <a:schemeClr val="dk1"/>
              </a:solidFill>
              <a:latin typeface="Arial"/>
              <a:ea typeface="Arial"/>
              <a:cs typeface="Arial"/>
              <a:sym typeface="Arial"/>
            </a:endParaRPr>
          </a:p>
        </p:txBody>
      </p:sp>
      <p:grpSp>
        <p:nvGrpSpPr>
          <p:cNvPr id="218" name="Google Shape;218;p15"/>
          <p:cNvGrpSpPr/>
          <p:nvPr/>
        </p:nvGrpSpPr>
        <p:grpSpPr>
          <a:xfrm>
            <a:off x="95351" y="7971759"/>
            <a:ext cx="7581691" cy="5901"/>
            <a:chOff x="1890075" y="5241175"/>
            <a:chExt cx="4240556" cy="257700"/>
          </a:xfrm>
        </p:grpSpPr>
        <p:sp>
          <p:nvSpPr>
            <p:cNvPr id="219" name="Google Shape;219;p15"/>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20" name="Google Shape;220;p15"/>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21" name="Google Shape;221;p15"/>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22" name="Google Shape;222;p15"/>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223" name="Google Shape;223;p15"/>
          <p:cNvSpPr/>
          <p:nvPr>
            <p:ph idx="2" type="pic"/>
          </p:nvPr>
        </p:nvSpPr>
        <p:spPr>
          <a:xfrm>
            <a:off x="4467025" y="5862300"/>
            <a:ext cx="3006900" cy="2044800"/>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49803"/>
              </a:srgbClr>
            </a:outerShdw>
          </a:effectLst>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8"/>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8"/>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8"/>
          <p:cNvSpPr txBox="1"/>
          <p:nvPr/>
        </p:nvSpPr>
        <p:spPr>
          <a:xfrm>
            <a:off x="3247350" y="1195375"/>
            <a:ext cx="449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
          <p:cNvSpPr txBox="1"/>
          <p:nvPr/>
        </p:nvSpPr>
        <p:spPr>
          <a:xfrm>
            <a:off x="372375" y="5108500"/>
            <a:ext cx="2611500" cy="47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average video view counts of verified versus unverified users shows that there is a large gap of difference in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a result, these findings suggests there might be fundamental behavioral differences between the types of users, namely “Verified” and “Unverified” accounts.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recommended to investigate the root causes of these differences, for example: </a:t>
            </a:r>
            <a:endParaRPr/>
          </a:p>
          <a:p>
            <a:pPr indent="-317500" lvl="0" marL="457200" rtl="0" algn="l">
              <a:spcBef>
                <a:spcPts val="0"/>
              </a:spcBef>
              <a:spcAft>
                <a:spcPts val="0"/>
              </a:spcAft>
              <a:buSzPts val="1400"/>
              <a:buChar char="-"/>
            </a:pPr>
            <a:r>
              <a:rPr lang="en"/>
              <a:t>Is the process for verifying users flawed?</a:t>
            </a:r>
            <a:endParaRPr/>
          </a:p>
          <a:p>
            <a:pPr indent="-317500" lvl="0" marL="457200" rtl="0" algn="l">
              <a:spcBef>
                <a:spcPts val="0"/>
              </a:spcBef>
              <a:spcAft>
                <a:spcPts val="0"/>
              </a:spcAft>
              <a:buSzPts val="1400"/>
              <a:buChar char="-"/>
            </a:pPr>
            <a:r>
              <a:rPr lang="en"/>
              <a:t>Could the unverified users have made use of spam bots that help inflate view counts?</a:t>
            </a:r>
            <a:endParaRPr/>
          </a:p>
        </p:txBody>
      </p:sp>
      <p:sp>
        <p:nvSpPr>
          <p:cNvPr id="229" name="Google Shape;229;p2"/>
          <p:cNvSpPr txBox="1"/>
          <p:nvPr/>
        </p:nvSpPr>
        <p:spPr>
          <a:xfrm>
            <a:off x="3669525" y="4859475"/>
            <a:ext cx="3927600" cy="18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Test Results:</a:t>
            </a:r>
            <a:endParaRPr sz="1300"/>
          </a:p>
          <a:p>
            <a:pPr indent="0" lvl="0" marL="0" rtl="0" algn="l">
              <a:spcBef>
                <a:spcPts val="0"/>
              </a:spcBef>
              <a:spcAft>
                <a:spcPts val="0"/>
              </a:spcAft>
              <a:buNone/>
            </a:pPr>
            <a:r>
              <a:rPr lang="en" sz="1300"/>
              <a:t>The results from the Two-Sample t-test for the video view counts of unverified users and verified users resulted in a P-Value that is below the chosen significant level of 5%, which gives us sufficient evidence to assume that there is a difference in video view counts of verified and unverified users.</a:t>
            </a:r>
            <a:endParaRPr sz="1300"/>
          </a:p>
        </p:txBody>
      </p:sp>
      <p:sp>
        <p:nvSpPr>
          <p:cNvPr id="230" name="Google Shape;230;p2"/>
          <p:cNvSpPr txBox="1"/>
          <p:nvPr/>
        </p:nvSpPr>
        <p:spPr>
          <a:xfrm>
            <a:off x="287625" y="1859125"/>
            <a:ext cx="73095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sz="1300">
                <a:solidFill>
                  <a:schemeClr val="dk2"/>
                </a:solidFill>
              </a:rPr>
              <a:t>The goal of this project is to find out whether unverified users and verified users’ data is statistically different in order find out the details of their relationship. In this case, the variable “video view counts” for users was used to indicate the difference between the users’ type. </a:t>
            </a:r>
            <a:endParaRPr b="0" i="0" sz="1300" u="none" cap="none" strike="noStrike">
              <a:solidFill>
                <a:schemeClr val="dk2"/>
              </a:solidFill>
              <a:latin typeface="Arial"/>
              <a:ea typeface="Arial"/>
              <a:cs typeface="Arial"/>
              <a:sym typeface="Arial"/>
            </a:endParaRPr>
          </a:p>
        </p:txBody>
      </p:sp>
      <p:sp>
        <p:nvSpPr>
          <p:cNvPr id="231" name="Google Shape;231;p2"/>
          <p:cNvSpPr txBox="1"/>
          <p:nvPr/>
        </p:nvSpPr>
        <p:spPr>
          <a:xfrm>
            <a:off x="188700" y="1533300"/>
            <a:ext cx="3697500" cy="285000"/>
          </a:xfrm>
          <a:prstGeom prst="rect">
            <a:avLst/>
          </a:prstGeom>
          <a:noFill/>
          <a:ln>
            <a:noFill/>
          </a:ln>
        </p:spPr>
        <p:txBody>
          <a:bodyPr anchorCtr="0" anchor="t" bIns="91425" lIns="91425" spcFirstLastPara="1" rIns="91425" wrap="square" tIns="91425">
            <a:noAutofit/>
          </a:bodyPr>
          <a:lstStyle/>
          <a:p>
            <a:pPr indent="0" lvl="0" marL="0" marR="0" rtl="0" algn="l">
              <a:lnSpc>
                <a:spcPct val="85000"/>
              </a:lnSpc>
              <a:spcBef>
                <a:spcPts val="0"/>
              </a:spcBef>
              <a:spcAft>
                <a:spcPts val="0"/>
              </a:spcAft>
              <a:buClr>
                <a:srgbClr val="000000"/>
              </a:buClr>
              <a:buSzPts val="852"/>
              <a:buFont typeface="Arial"/>
              <a:buNone/>
            </a:pPr>
            <a:r>
              <a:rPr b="0" i="0" lang="en" sz="1375" u="none" cap="none" strike="noStrike">
                <a:solidFill>
                  <a:srgbClr val="000000"/>
                </a:solidFill>
                <a:latin typeface="Arial"/>
                <a:ea typeface="Arial"/>
                <a:cs typeface="Arial"/>
                <a:sym typeface="Arial"/>
              </a:rPr>
              <a:t>Project Overview</a:t>
            </a:r>
            <a:endParaRPr b="0" i="0" sz="1375" u="none" cap="none" strike="noStrike">
              <a:solidFill>
                <a:srgbClr val="000000"/>
              </a:solidFill>
              <a:latin typeface="Arial"/>
              <a:ea typeface="Arial"/>
              <a:cs typeface="Arial"/>
              <a:sym typeface="Arial"/>
            </a:endParaRPr>
          </a:p>
        </p:txBody>
      </p:sp>
      <p:grpSp>
        <p:nvGrpSpPr>
          <p:cNvPr id="232" name="Google Shape;232;p2"/>
          <p:cNvGrpSpPr/>
          <p:nvPr/>
        </p:nvGrpSpPr>
        <p:grpSpPr>
          <a:xfrm>
            <a:off x="188697" y="665125"/>
            <a:ext cx="6729034" cy="868175"/>
            <a:chOff x="188700" y="665125"/>
            <a:chExt cx="5294700" cy="771300"/>
          </a:xfrm>
        </p:grpSpPr>
        <p:sp>
          <p:nvSpPr>
            <p:cNvPr id="233" name="Google Shape;233;p2"/>
            <p:cNvSpPr txBox="1"/>
            <p:nvPr/>
          </p:nvSpPr>
          <p:spPr>
            <a:xfrm>
              <a:off x="188700" y="665125"/>
              <a:ext cx="5190000" cy="7713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a:bodyPr>
            <a:lstStyle/>
            <a:p>
              <a:pPr indent="0" lvl="0" marL="0" marR="0" rtl="0" algn="l">
                <a:lnSpc>
                  <a:spcPct val="95000"/>
                </a:lnSpc>
                <a:spcBef>
                  <a:spcPts val="0"/>
                </a:spcBef>
                <a:spcAft>
                  <a:spcPts val="0"/>
                </a:spcAft>
                <a:buClr>
                  <a:srgbClr val="000000"/>
                </a:buClr>
                <a:buSzPts val="1600"/>
                <a:buFont typeface="Arial"/>
                <a:buNone/>
              </a:pPr>
              <a:r>
                <a:rPr b="1" lang="en" sz="1600"/>
                <a:t>TikTok A/B Test</a:t>
              </a:r>
              <a:endParaRPr b="0" i="0" sz="1900" u="none" cap="none" strike="noStrike">
                <a:solidFill>
                  <a:srgbClr val="000000"/>
                </a:solidFill>
                <a:latin typeface="Arial"/>
                <a:ea typeface="Arial"/>
                <a:cs typeface="Arial"/>
                <a:sym typeface="Arial"/>
              </a:endParaRPr>
            </a:p>
          </p:txBody>
        </p:sp>
        <p:sp>
          <p:nvSpPr>
            <p:cNvPr id="234" name="Google Shape;234;p2"/>
            <p:cNvSpPr txBox="1"/>
            <p:nvPr/>
          </p:nvSpPr>
          <p:spPr>
            <a:xfrm>
              <a:off x="188700" y="1036225"/>
              <a:ext cx="52947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200"/>
                </a:spcAft>
                <a:buClr>
                  <a:srgbClr val="000000"/>
                </a:buClr>
                <a:buSzPts val="1400"/>
                <a:buFont typeface="Arial"/>
                <a:buNone/>
              </a:pPr>
              <a:r>
                <a:rPr lang="en">
                  <a:latin typeface="Roboto"/>
                  <a:ea typeface="Roboto"/>
                  <a:cs typeface="Roboto"/>
                  <a:sym typeface="Roboto"/>
                </a:rPr>
                <a:t>Verified users versus Unverified Users’ average Video View Counts</a:t>
              </a:r>
              <a:endParaRPr b="0" i="0" sz="1400" u="none" cap="none" strike="noStrike">
                <a:solidFill>
                  <a:srgbClr val="000000"/>
                </a:solidFill>
                <a:latin typeface="Roboto"/>
                <a:ea typeface="Roboto"/>
                <a:cs typeface="Roboto"/>
                <a:sym typeface="Roboto"/>
              </a:endParaRPr>
            </a:p>
          </p:txBody>
        </p:sp>
      </p:grpSp>
      <p:sp>
        <p:nvSpPr>
          <p:cNvPr id="235" name="Google Shape;235;p2"/>
          <p:cNvSpPr txBox="1"/>
          <p:nvPr/>
        </p:nvSpPr>
        <p:spPr>
          <a:xfrm>
            <a:off x="3669525" y="3313550"/>
            <a:ext cx="3927600" cy="19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Methodology</a:t>
            </a:r>
            <a:r>
              <a:rPr lang="en" sz="1300"/>
              <a:t>:</a:t>
            </a:r>
            <a:endParaRPr sz="1300"/>
          </a:p>
          <a:p>
            <a:pPr indent="0" lvl="0" marL="0" rtl="0" algn="l">
              <a:spcBef>
                <a:spcPts val="0"/>
              </a:spcBef>
              <a:spcAft>
                <a:spcPts val="0"/>
              </a:spcAft>
              <a:buNone/>
            </a:pPr>
            <a:r>
              <a:rPr lang="en" sz="1300"/>
              <a:t>Two sample t-test method was used in this project to identify the significance of the difference between the average video view counts of different user types.</a:t>
            </a:r>
            <a:endParaRPr sz="1300"/>
          </a:p>
        </p:txBody>
      </p:sp>
      <p:sp>
        <p:nvSpPr>
          <p:cNvPr id="236" name="Google Shape;236;p2"/>
          <p:cNvSpPr txBox="1"/>
          <p:nvPr/>
        </p:nvSpPr>
        <p:spPr>
          <a:xfrm>
            <a:off x="4839675" y="6725925"/>
            <a:ext cx="3035400" cy="11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37" name="Google Shape;237;p2"/>
          <p:cNvPicPr preferRelativeResize="0"/>
          <p:nvPr/>
        </p:nvPicPr>
        <p:blipFill>
          <a:blip r:embed="rId3">
            <a:alphaModFix/>
          </a:blip>
          <a:stretch>
            <a:fillRect/>
          </a:stretch>
        </p:blipFill>
        <p:spPr>
          <a:xfrm>
            <a:off x="371850" y="4068900"/>
            <a:ext cx="2257425" cy="790575"/>
          </a:xfrm>
          <a:prstGeom prst="rect">
            <a:avLst/>
          </a:prstGeom>
          <a:noFill/>
          <a:ln cap="flat" cmpd="sng" w="19050">
            <a:solidFill>
              <a:srgbClr val="000000"/>
            </a:solidFill>
            <a:prstDash val="solid"/>
            <a:round/>
            <a:headEnd len="sm" w="sm" type="none"/>
            <a:tailEnd len="sm" w="sm" type="none"/>
          </a:ln>
        </p:spPr>
      </p:pic>
      <p:pic>
        <p:nvPicPr>
          <p:cNvPr id="238" name="Google Shape;238;p2"/>
          <p:cNvPicPr preferRelativeResize="0"/>
          <p:nvPr/>
        </p:nvPicPr>
        <p:blipFill>
          <a:blip r:embed="rId4">
            <a:alphaModFix/>
          </a:blip>
          <a:stretch>
            <a:fillRect/>
          </a:stretch>
        </p:blipFill>
        <p:spPr>
          <a:xfrm>
            <a:off x="3771375" y="4484325"/>
            <a:ext cx="2857500" cy="447675"/>
          </a:xfrm>
          <a:prstGeom prst="rect">
            <a:avLst/>
          </a:prstGeom>
          <a:noFill/>
          <a:ln>
            <a:noFill/>
          </a:ln>
        </p:spPr>
      </p:pic>
      <p:sp>
        <p:nvSpPr>
          <p:cNvPr id="239" name="Google Shape;239;p2"/>
          <p:cNvSpPr txBox="1"/>
          <p:nvPr/>
        </p:nvSpPr>
        <p:spPr>
          <a:xfrm>
            <a:off x="3417025" y="7739450"/>
            <a:ext cx="4180200" cy="21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After statistical testing of the dataset, the team is considering developing a regression model on verified status.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