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92"/>
  </p:normalViewPr>
  <p:slideViewPr>
    <p:cSldViewPr snapToGrid="0" snapToObjects="1">
      <p:cViewPr>
        <p:scale>
          <a:sx n="120" d="100"/>
          <a:sy n="120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6F725-FCE7-9C40-A52E-88880AAB472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6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D0299D-7457-1346-AEC5-7F05F599F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69"/>
          <a:stretch/>
        </p:blipFill>
        <p:spPr>
          <a:xfrm>
            <a:off x="0" y="0"/>
            <a:ext cx="3054096" cy="2195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8A799-BC11-DC49-8E0C-239F7ED29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69"/>
          <a:stretch/>
        </p:blipFill>
        <p:spPr>
          <a:xfrm>
            <a:off x="0" y="2195662"/>
            <a:ext cx="3054096" cy="21956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184801-17FF-3E4F-96B3-E5DF41D592F4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87295-7007-784D-B13C-7574005806C5}"/>
              </a:ext>
            </a:extLst>
          </p:cNvPr>
          <p:cNvSpPr txBox="1"/>
          <p:nvPr/>
        </p:nvSpPr>
        <p:spPr>
          <a:xfrm>
            <a:off x="0" y="21956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2844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02070-98D9-2E4E-96FF-FE13E472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87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F8672-87A4-2C49-81D4-23C0781B5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6108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5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D0299D-7457-1346-AEC5-7F05F599F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76"/>
          <a:stretch/>
        </p:blipFill>
        <p:spPr>
          <a:xfrm>
            <a:off x="-1" y="0"/>
            <a:ext cx="3054096" cy="2224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8A799-BC11-DC49-8E0C-239F7ED29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76"/>
          <a:stretch/>
        </p:blipFill>
        <p:spPr>
          <a:xfrm>
            <a:off x="0" y="2224617"/>
            <a:ext cx="3054096" cy="22246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184801-17FF-3E4F-96B3-E5DF41D592F4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87295-7007-784D-B13C-7574005806C5}"/>
              </a:ext>
            </a:extLst>
          </p:cNvPr>
          <p:cNvSpPr txBox="1"/>
          <p:nvPr/>
        </p:nvSpPr>
        <p:spPr>
          <a:xfrm>
            <a:off x="0" y="222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429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120E0A-3989-0345-A41E-E4B1F044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87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9D9A2-F1AC-094F-899C-BC22F923C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6108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7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30A678-3F39-5A41-9DFE-8B9D9FDF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87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5A996-86A1-0D4A-812B-E0DDB2D0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6108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0597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Size" id="{36600360-E444-1645-89AE-92B625CA88B9}" vid="{7BABDC79-4BA0-E144-8436-7337520F0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StandardSize</Template>
  <TotalTime>392</TotalTime>
  <Words>4</Words>
  <Application>Microsoft Macintosh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StandardSize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Stevens</dc:creator>
  <cp:lastModifiedBy>Jens Stevens</cp:lastModifiedBy>
  <cp:revision>8</cp:revision>
  <dcterms:created xsi:type="dcterms:W3CDTF">2018-05-01T00:30:32Z</dcterms:created>
  <dcterms:modified xsi:type="dcterms:W3CDTF">2018-05-01T07:03:18Z</dcterms:modified>
</cp:coreProperties>
</file>