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D70D-EF90-2B4C-8F8B-73A1E7DC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61C6-C637-9141-89D2-7EBE8CAB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A35B-068E-7C4A-A208-4BB03ACB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D85A-F23F-6245-8895-50AB5364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448C-C757-D148-BD50-3BD3CBF9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FA9F-2784-3843-B9B6-7FA385A4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DE0B-8F54-B146-8A87-B8A1E966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0A9A-D466-6B4F-AAF3-751628A6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3B45-FA71-F147-8C15-3B8E5A8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91C2-5153-F34F-8C59-27B94D4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393E-B614-1347-A68E-F0CBDA8E6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067F3-7347-0A47-9A8F-7D1B28055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4670-C718-2247-BE5E-D23F8C7A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8432-C3D3-B74B-86C6-7F19D8B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5F63-B242-BF43-A026-CB147342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ADC-04A9-1343-AC04-2E44C47B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7941-4D3A-7E40-8F86-66D9785B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5675-D466-6347-B412-A8949F2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4458-1CF7-8A44-B96E-E7BACAF5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3EE6-5BF0-0F4C-982C-BBF190E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A5E-E0CF-1D46-BEA3-A89B32E8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2F86-B1CA-104D-9FD0-4E40B8E2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5B57-CA83-E045-92A2-060FE574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20-E323-6E46-B6A8-012A3428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797-E9A4-7F4E-A6E8-FBD94F5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4BC5-BDF7-E849-88F3-4D4AB39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6E20-F6C5-714C-A8EC-BC9332BC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5306-DE93-6B4E-9B8E-A9F43C37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5D71-2A34-5844-8A04-44FACDA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F20B-338B-7844-859D-487B77A4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1481-56FC-6249-94DC-F84900D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9992-21FB-CA4D-A901-46938CD1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88B76-490C-F54C-88F7-C88F6ADB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A829-846A-4049-8C2F-DB4183A1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23339-352B-6B44-B335-68EA570B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E6ABB-C14D-B74E-AA8B-18E4606F1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74191-7DA8-0A48-BAFE-86F7FD6E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5977D-CC82-A749-A48C-81F8232B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26DB-3FFA-5949-BAE4-C0DA4E0F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0C36-5FDD-0041-97AB-AC69F8D4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32C55-4FC8-E649-B11B-C400A6B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D251B-533E-2341-B955-9D60701C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D58E-B854-4E47-A5A3-464BB5D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D68A-7AD9-EA4F-9834-48C70373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09583-A02E-BA47-9881-62147415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E6FD-C521-BD40-A6D3-AD680E1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0731-D93E-0C4C-BDBD-F0118CCF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828A-3AFA-0347-A442-A6CC25B6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5322-193C-674E-A368-09FC9AE1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A280-B028-1242-80B2-CD2AAA5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8CE4-CD56-E14D-B2B0-B4F9586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E11D-EFEF-5F48-808E-1C94132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ED4-1172-FD4A-B2BA-79720CB0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F6EB4-8B25-694C-9664-B208B3440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CA59A-5B3F-7640-8DFC-3DAFB1F6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7A65-7F88-1241-97AC-11BFC4E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12B5-13B6-7344-993C-14D591A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C7F2-A434-2A43-93CB-F242C42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EFFF2-85A1-AD46-AE45-5D623537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B8DF-6B86-3042-B083-89A8B78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EEEC-90F4-6040-95FA-8B617594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419-1C1B-B04B-914D-BF38371CFC0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3D5-DD3F-F843-B951-D7E904AB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DC5C-0251-B245-B861-883C98F96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4107-83E5-2B4F-B97F-24AFC196E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C7914-D53B-2246-9A38-E19139B82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AF82B44-C598-E14D-B2A1-A6C114EF2D02}"/>
              </a:ext>
            </a:extLst>
          </p:cNvPr>
          <p:cNvGrpSpPr/>
          <p:nvPr/>
        </p:nvGrpSpPr>
        <p:grpSpPr>
          <a:xfrm>
            <a:off x="2809709" y="702276"/>
            <a:ext cx="5405478" cy="5413482"/>
            <a:chOff x="2809709" y="702276"/>
            <a:chExt cx="5405478" cy="5413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38360D-530B-EC4C-BE9A-7F9B220C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187" y="787400"/>
              <a:ext cx="5334000" cy="5283200"/>
            </a:xfrm>
            <a:prstGeom prst="rect">
              <a:avLst/>
            </a:prstGeom>
          </p:spPr>
        </p:pic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A8D89C9B-5D5A-494D-A684-C245DF4132AE}"/>
                </a:ext>
              </a:extLst>
            </p:cNvPr>
            <p:cNvSpPr/>
            <p:nvPr/>
          </p:nvSpPr>
          <p:spPr>
            <a:xfrm>
              <a:off x="4911549" y="489592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y 5">
              <a:extLst>
                <a:ext uri="{FF2B5EF4-FFF2-40B4-BE49-F238E27FC236}">
                  <a16:creationId xmlns:a16="http://schemas.microsoft.com/office/drawing/2014/main" id="{B8332DDB-6DEA-5E46-B87A-3EB0E8041455}"/>
                </a:ext>
              </a:extLst>
            </p:cNvPr>
            <p:cNvSpPr/>
            <p:nvPr/>
          </p:nvSpPr>
          <p:spPr>
            <a:xfrm>
              <a:off x="4399009" y="2226278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y 6">
              <a:extLst>
                <a:ext uri="{FF2B5EF4-FFF2-40B4-BE49-F238E27FC236}">
                  <a16:creationId xmlns:a16="http://schemas.microsoft.com/office/drawing/2014/main" id="{23DD3F9F-0760-DE41-9FAB-FE6BFF66DCA5}"/>
                </a:ext>
              </a:extLst>
            </p:cNvPr>
            <p:cNvSpPr/>
            <p:nvPr/>
          </p:nvSpPr>
          <p:spPr>
            <a:xfrm>
              <a:off x="5444333" y="2258165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D2F3879B-39A3-E243-83EC-47F481935C02}"/>
                </a:ext>
              </a:extLst>
            </p:cNvPr>
            <p:cNvSpPr/>
            <p:nvPr/>
          </p:nvSpPr>
          <p:spPr>
            <a:xfrm>
              <a:off x="4941979" y="546085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73FEF360-71BF-924D-91CC-CA345D4C1CE6}"/>
                </a:ext>
              </a:extLst>
            </p:cNvPr>
            <p:cNvSpPr/>
            <p:nvPr/>
          </p:nvSpPr>
          <p:spPr>
            <a:xfrm>
              <a:off x="4893281" y="281940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>
              <a:extLst>
                <a:ext uri="{FF2B5EF4-FFF2-40B4-BE49-F238E27FC236}">
                  <a16:creationId xmlns:a16="http://schemas.microsoft.com/office/drawing/2014/main" id="{DD30AC51-6162-E648-916A-ED6C604DB6DA}"/>
                </a:ext>
              </a:extLst>
            </p:cNvPr>
            <p:cNvSpPr/>
            <p:nvPr/>
          </p:nvSpPr>
          <p:spPr>
            <a:xfrm>
              <a:off x="3863697" y="175397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>
              <a:extLst>
                <a:ext uri="{FF2B5EF4-FFF2-40B4-BE49-F238E27FC236}">
                  <a16:creationId xmlns:a16="http://schemas.microsoft.com/office/drawing/2014/main" id="{21F6D839-508A-CE48-B74A-D653B9156C13}"/>
                </a:ext>
              </a:extLst>
            </p:cNvPr>
            <p:cNvSpPr/>
            <p:nvPr/>
          </p:nvSpPr>
          <p:spPr>
            <a:xfrm>
              <a:off x="4931607" y="388629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>
              <a:extLst>
                <a:ext uri="{FF2B5EF4-FFF2-40B4-BE49-F238E27FC236}">
                  <a16:creationId xmlns:a16="http://schemas.microsoft.com/office/drawing/2014/main" id="{60AE085A-3D43-3B4E-B84B-91CF40A74353}"/>
                </a:ext>
              </a:extLst>
            </p:cNvPr>
            <p:cNvSpPr/>
            <p:nvPr/>
          </p:nvSpPr>
          <p:spPr>
            <a:xfrm>
              <a:off x="6499799" y="122812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6A7AF8C-284E-CC44-BBC5-95713564039B}"/>
                </a:ext>
              </a:extLst>
            </p:cNvPr>
            <p:cNvSpPr/>
            <p:nvPr/>
          </p:nvSpPr>
          <p:spPr>
            <a:xfrm>
              <a:off x="7030040" y="739171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CC5924A4-E84B-B741-A0F4-B9D083C3D0DA}"/>
                </a:ext>
              </a:extLst>
            </p:cNvPr>
            <p:cNvSpPr/>
            <p:nvPr/>
          </p:nvSpPr>
          <p:spPr>
            <a:xfrm>
              <a:off x="2809709" y="70227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>
              <a:extLst>
                <a:ext uri="{FF2B5EF4-FFF2-40B4-BE49-F238E27FC236}">
                  <a16:creationId xmlns:a16="http://schemas.microsoft.com/office/drawing/2014/main" id="{B5CDCAB0-0E6A-5147-B1DF-B9BEA03250DC}"/>
                </a:ext>
              </a:extLst>
            </p:cNvPr>
            <p:cNvSpPr/>
            <p:nvPr/>
          </p:nvSpPr>
          <p:spPr>
            <a:xfrm>
              <a:off x="4923553" y="4382188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>
              <a:extLst>
                <a:ext uri="{FF2B5EF4-FFF2-40B4-BE49-F238E27FC236}">
                  <a16:creationId xmlns:a16="http://schemas.microsoft.com/office/drawing/2014/main" id="{4E003D34-45BC-974E-95EA-131A1E8F432F}"/>
                </a:ext>
              </a:extLst>
            </p:cNvPr>
            <p:cNvSpPr/>
            <p:nvPr/>
          </p:nvSpPr>
          <p:spPr>
            <a:xfrm>
              <a:off x="4905386" y="3348682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53FA80AA-0958-C544-8C9C-8754BAD3FFB6}"/>
                </a:ext>
              </a:extLst>
            </p:cNvPr>
            <p:cNvSpPr/>
            <p:nvPr/>
          </p:nvSpPr>
          <p:spPr>
            <a:xfrm>
              <a:off x="3393136" y="1228126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>
              <a:extLst>
                <a:ext uri="{FF2B5EF4-FFF2-40B4-BE49-F238E27FC236}">
                  <a16:creationId xmlns:a16="http://schemas.microsoft.com/office/drawing/2014/main" id="{DEB040CF-761D-E248-9E5A-8D78C1EFBE4A}"/>
                </a:ext>
              </a:extLst>
            </p:cNvPr>
            <p:cNvSpPr/>
            <p:nvPr/>
          </p:nvSpPr>
          <p:spPr>
            <a:xfrm>
              <a:off x="6021608" y="1710041"/>
              <a:ext cx="654906" cy="65490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DEC2F-50B7-724F-A38C-2F38A158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87400"/>
            <a:ext cx="5334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tist male with solid fill">
            <a:extLst>
              <a:ext uri="{FF2B5EF4-FFF2-40B4-BE49-F238E27FC236}">
                <a16:creationId xmlns:a16="http://schemas.microsoft.com/office/drawing/2014/main" id="{C3BEF31A-F520-6849-B16E-4E9ECC8E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Wheelbarrow with solid fill">
            <a:extLst>
              <a:ext uri="{FF2B5EF4-FFF2-40B4-BE49-F238E27FC236}">
                <a16:creationId xmlns:a16="http://schemas.microsoft.com/office/drawing/2014/main" id="{82919F8F-6BE9-0B44-8C79-AFD2F310D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73" y="2687594"/>
            <a:ext cx="914400" cy="914400"/>
          </a:xfrm>
          <a:prstGeom prst="rect">
            <a:avLst/>
          </a:prstGeom>
        </p:spPr>
      </p:pic>
      <p:pic>
        <p:nvPicPr>
          <p:cNvPr id="9" name="Graphic 8" descr="Truck with solid fill">
            <a:extLst>
              <a:ext uri="{FF2B5EF4-FFF2-40B4-BE49-F238E27FC236}">
                <a16:creationId xmlns:a16="http://schemas.microsoft.com/office/drawing/2014/main" id="{7031BF27-12FF-4445-AA67-54869DD72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373" y="4269260"/>
            <a:ext cx="914400" cy="914400"/>
          </a:xfrm>
          <a:prstGeom prst="rect">
            <a:avLst/>
          </a:prstGeom>
        </p:spPr>
      </p:pic>
      <p:pic>
        <p:nvPicPr>
          <p:cNvPr id="11" name="Graphic 10" descr="Zipper with solid fill">
            <a:extLst>
              <a:ext uri="{FF2B5EF4-FFF2-40B4-BE49-F238E27FC236}">
                <a16:creationId xmlns:a16="http://schemas.microsoft.com/office/drawing/2014/main" id="{B5C8D42A-8D02-EF47-8CFB-945201FB1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9428" y="4046838"/>
            <a:ext cx="914400" cy="914400"/>
          </a:xfrm>
          <a:prstGeom prst="rect">
            <a:avLst/>
          </a:prstGeom>
        </p:spPr>
      </p:pic>
      <p:pic>
        <p:nvPicPr>
          <p:cNvPr id="13" name="Graphic 12" descr="Transfer with solid fill">
            <a:extLst>
              <a:ext uri="{FF2B5EF4-FFF2-40B4-BE49-F238E27FC236}">
                <a16:creationId xmlns:a16="http://schemas.microsoft.com/office/drawing/2014/main" id="{845A167B-B17D-984A-BF63-24253136A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7400" y="4961238"/>
            <a:ext cx="914400" cy="914400"/>
          </a:xfrm>
          <a:prstGeom prst="rect">
            <a:avLst/>
          </a:prstGeom>
        </p:spPr>
      </p:pic>
      <p:pic>
        <p:nvPicPr>
          <p:cNvPr id="15" name="Graphic 14" descr="Eraser with solid fill">
            <a:extLst>
              <a:ext uri="{FF2B5EF4-FFF2-40B4-BE49-F238E27FC236}">
                <a16:creationId xmlns:a16="http://schemas.microsoft.com/office/drawing/2014/main" id="{2F1CAD62-F3ED-884D-A8AE-81929E56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1298" y="759940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rossed with solid fill">
            <a:extLst>
              <a:ext uri="{FF2B5EF4-FFF2-40B4-BE49-F238E27FC236}">
                <a16:creationId xmlns:a16="http://schemas.microsoft.com/office/drawing/2014/main" id="{4BC20143-DFF2-8240-8EE1-7663D76AAE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3345" y="4473146"/>
            <a:ext cx="914400" cy="914400"/>
          </a:xfrm>
          <a:prstGeom prst="rect">
            <a:avLst/>
          </a:prstGeom>
        </p:spPr>
      </p:pic>
      <p:pic>
        <p:nvPicPr>
          <p:cNvPr id="3" name="Graphic 2" descr="Cube with solid fill">
            <a:extLst>
              <a:ext uri="{FF2B5EF4-FFF2-40B4-BE49-F238E27FC236}">
                <a16:creationId xmlns:a16="http://schemas.microsoft.com/office/drawing/2014/main" id="{5FBCF7B4-9A1B-7646-B581-8D60A942B7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9428" y="1896762"/>
            <a:ext cx="914400" cy="914400"/>
          </a:xfrm>
          <a:prstGeom prst="rect">
            <a:avLst/>
          </a:prstGeom>
        </p:spPr>
      </p:pic>
      <p:pic>
        <p:nvPicPr>
          <p:cNvPr id="6" name="Graphic 5" descr="Harvey Balls 50% with solid fill">
            <a:extLst>
              <a:ext uri="{FF2B5EF4-FFF2-40B4-BE49-F238E27FC236}">
                <a16:creationId xmlns:a16="http://schemas.microsoft.com/office/drawing/2014/main" id="{369C7A75-3A41-FC44-BF30-0B5F9EF2B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525162"/>
            <a:ext cx="914400" cy="914400"/>
          </a:xfrm>
          <a:prstGeom prst="rect">
            <a:avLst/>
          </a:prstGeom>
        </p:spPr>
      </p:pic>
      <p:pic>
        <p:nvPicPr>
          <p:cNvPr id="10" name="Graphic 9" descr="Scroll with solid fill">
            <a:extLst>
              <a:ext uri="{FF2B5EF4-FFF2-40B4-BE49-F238E27FC236}">
                <a16:creationId xmlns:a16="http://schemas.microsoft.com/office/drawing/2014/main" id="{D7EE9BB9-21B8-1A4D-99F4-5A3FAFF70B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17124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82AD9B66-AB1C-3840-A8A7-1EE633AB48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74324" y="7599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Smiley</dc:creator>
  <cp:lastModifiedBy>Steven Smiley</cp:lastModifiedBy>
  <cp:revision>5</cp:revision>
  <dcterms:created xsi:type="dcterms:W3CDTF">2022-03-24T00:41:49Z</dcterms:created>
  <dcterms:modified xsi:type="dcterms:W3CDTF">2022-04-06T23:57:36Z</dcterms:modified>
</cp:coreProperties>
</file>