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D70D-EF90-2B4C-8F8B-73A1E7DC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F61C6-C637-9141-89D2-7EBE8CAB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A35B-068E-7C4A-A208-4BB03ACB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D85A-F23F-6245-8895-50AB5364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448C-C757-D148-BD50-3BD3CBF9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FA9F-2784-3843-B9B6-7FA385A4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DE0B-8F54-B146-8A87-B8A1E966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0A9A-D466-6B4F-AAF3-751628A6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3B45-FA71-F147-8C15-3B8E5A8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91C2-5153-F34F-8C59-27B94D4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393E-B614-1347-A68E-F0CBDA8E6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067F3-7347-0A47-9A8F-7D1B28055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4670-C718-2247-BE5E-D23F8C7A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8432-C3D3-B74B-86C6-7F19D8B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5F63-B242-BF43-A026-CB147342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ADC-04A9-1343-AC04-2E44C47B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7941-4D3A-7E40-8F86-66D9785B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5675-D466-6347-B412-A8949F2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4458-1CF7-8A44-B96E-E7BACAF5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3EE6-5BF0-0F4C-982C-BBF190E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A5E-E0CF-1D46-BEA3-A89B32E8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2F86-B1CA-104D-9FD0-4E40B8E2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5B57-CA83-E045-92A2-060FE574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CF20-E323-6E46-B6A8-012A3428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797-E9A4-7F4E-A6E8-FBD94F5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4BC5-BDF7-E849-88F3-4D4AB39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6E20-F6C5-714C-A8EC-BC9332BC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5306-DE93-6B4E-9B8E-A9F43C37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5D71-2A34-5844-8A04-44FACDA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F20B-338B-7844-859D-487B77A4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1481-56FC-6249-94DC-F84900D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9992-21FB-CA4D-A901-46938CD1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88B76-490C-F54C-88F7-C88F6ADB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A829-846A-4049-8C2F-DB4183A1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23339-352B-6B44-B335-68EA570B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E6ABB-C14D-B74E-AA8B-18E4606F1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74191-7DA8-0A48-BAFE-86F7FD6E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5977D-CC82-A749-A48C-81F8232B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26DB-3FFA-5949-BAE4-C0DA4E0F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0C36-5FDD-0041-97AB-AC69F8D4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32C55-4FC8-E649-B11B-C400A6B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D251B-533E-2341-B955-9D60701C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D58E-B854-4E47-A5A3-464BB5D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D68A-7AD9-EA4F-9834-48C70373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09583-A02E-BA47-9881-62147415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E6FD-C521-BD40-A6D3-AD680E1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0731-D93E-0C4C-BDBD-F0118CCF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828A-3AFA-0347-A442-A6CC25B6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5322-193C-674E-A368-09FC9AE1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A280-B028-1242-80B2-CD2AAA5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8CE4-CD56-E14D-B2B0-B4F9586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E11D-EFEF-5F48-808E-1C94132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ED4-1172-FD4A-B2BA-79720CB0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F6EB4-8B25-694C-9664-B208B3440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CA59A-5B3F-7640-8DFC-3DAFB1F6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67A65-7F88-1241-97AC-11BFC4E1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12B5-13B6-7344-993C-14D591A6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C7F2-A434-2A43-93CB-F242C42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5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EFFF2-85A1-AD46-AE45-5D623537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B8DF-6B86-3042-B083-89A8B78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EEEC-90F4-6040-95FA-8B6175945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419-1C1B-B04B-914D-BF38371CFC0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3D5-DD3F-F843-B951-D7E904AB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DC5C-0251-B245-B861-883C98F96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6770-F552-7F4A-A714-F142D1D6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4107-83E5-2B4F-B97F-24AFC196E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C7914-D53B-2246-9A38-E19139B82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8360D-530B-EC4C-BE9A-7F9B220C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187" y="787400"/>
            <a:ext cx="5334000" cy="5283200"/>
          </a:xfrm>
          <a:prstGeom prst="rect">
            <a:avLst/>
          </a:prstGeom>
        </p:spPr>
      </p:pic>
      <p:sp>
        <p:nvSpPr>
          <p:cNvPr id="18" name="Multiply 17">
            <a:extLst>
              <a:ext uri="{FF2B5EF4-FFF2-40B4-BE49-F238E27FC236}">
                <a16:creationId xmlns:a16="http://schemas.microsoft.com/office/drawing/2014/main" id="{53FA80AA-0958-C544-8C9C-8754BAD3FFB6}"/>
              </a:ext>
            </a:extLst>
          </p:cNvPr>
          <p:cNvSpPr/>
          <p:nvPr/>
        </p:nvSpPr>
        <p:spPr>
          <a:xfrm>
            <a:off x="4952634" y="1762363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9A2038B1-40D4-87CE-8625-9E83D7A7AF4E}"/>
              </a:ext>
            </a:extLst>
          </p:cNvPr>
          <p:cNvSpPr/>
          <p:nvPr/>
        </p:nvSpPr>
        <p:spPr>
          <a:xfrm>
            <a:off x="4415921" y="1752900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397049E6-C99D-A70F-C12E-0CDD3A01BCEC}"/>
              </a:ext>
            </a:extLst>
          </p:cNvPr>
          <p:cNvSpPr/>
          <p:nvPr/>
        </p:nvSpPr>
        <p:spPr>
          <a:xfrm>
            <a:off x="3879208" y="1759288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4D33B6A4-2E40-1E6B-345F-9795FDBA900C}"/>
              </a:ext>
            </a:extLst>
          </p:cNvPr>
          <p:cNvSpPr/>
          <p:nvPr/>
        </p:nvSpPr>
        <p:spPr>
          <a:xfrm>
            <a:off x="5489347" y="1752424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BE9CA98E-2C16-291A-7B0F-A6BBED965323}"/>
              </a:ext>
            </a:extLst>
          </p:cNvPr>
          <p:cNvSpPr/>
          <p:nvPr/>
        </p:nvSpPr>
        <p:spPr>
          <a:xfrm>
            <a:off x="6026060" y="1742485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CA5C7946-E6A0-41BB-A2FD-96722BFDA27C}"/>
              </a:ext>
            </a:extLst>
          </p:cNvPr>
          <p:cNvSpPr/>
          <p:nvPr/>
        </p:nvSpPr>
        <p:spPr>
          <a:xfrm>
            <a:off x="4926484" y="2259795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2C7A6862-120D-2173-288C-F09BF09B913A}"/>
              </a:ext>
            </a:extLst>
          </p:cNvPr>
          <p:cNvSpPr/>
          <p:nvPr/>
        </p:nvSpPr>
        <p:spPr>
          <a:xfrm>
            <a:off x="4952634" y="2844651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8" name="Multiply 27">
            <a:extLst>
              <a:ext uri="{FF2B5EF4-FFF2-40B4-BE49-F238E27FC236}">
                <a16:creationId xmlns:a16="http://schemas.microsoft.com/office/drawing/2014/main" id="{9BCEDE7F-30B0-8C25-9DE7-854930D1321B}"/>
              </a:ext>
            </a:extLst>
          </p:cNvPr>
          <p:cNvSpPr/>
          <p:nvPr/>
        </p:nvSpPr>
        <p:spPr>
          <a:xfrm>
            <a:off x="4948771" y="3372354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39941F39-4ACA-D318-9D47-06FFADDD18C3}"/>
              </a:ext>
            </a:extLst>
          </p:cNvPr>
          <p:cNvSpPr/>
          <p:nvPr/>
        </p:nvSpPr>
        <p:spPr>
          <a:xfrm>
            <a:off x="4959249" y="3900057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6E914DCB-D98E-A924-F561-2DC72D350080}"/>
              </a:ext>
            </a:extLst>
          </p:cNvPr>
          <p:cNvSpPr/>
          <p:nvPr/>
        </p:nvSpPr>
        <p:spPr>
          <a:xfrm>
            <a:off x="4948771" y="4397489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F6075D-DB57-BCCE-8A1E-DFEAD2022BA0}"/>
              </a:ext>
            </a:extLst>
          </p:cNvPr>
          <p:cNvSpPr/>
          <p:nvPr/>
        </p:nvSpPr>
        <p:spPr>
          <a:xfrm>
            <a:off x="3879208" y="4430919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8BDE9A4D-4BC3-57A5-E267-242970BA248E}"/>
              </a:ext>
            </a:extLst>
          </p:cNvPr>
          <p:cNvSpPr/>
          <p:nvPr/>
        </p:nvSpPr>
        <p:spPr>
          <a:xfrm>
            <a:off x="4415921" y="4409159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5E5679CB-5B1D-D746-7933-4506974056F4}"/>
              </a:ext>
            </a:extLst>
          </p:cNvPr>
          <p:cNvSpPr/>
          <p:nvPr/>
        </p:nvSpPr>
        <p:spPr>
          <a:xfrm>
            <a:off x="5467615" y="4370574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DC1930F9-8743-6DAF-898A-ED0DF2AC5A5E}"/>
              </a:ext>
            </a:extLst>
          </p:cNvPr>
          <p:cNvSpPr/>
          <p:nvPr/>
        </p:nvSpPr>
        <p:spPr>
          <a:xfrm>
            <a:off x="6010943" y="4397489"/>
            <a:ext cx="654906" cy="654906"/>
          </a:xfrm>
          <a:prstGeom prst="mathMultiply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1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tist male with solid fill">
            <a:extLst>
              <a:ext uri="{FF2B5EF4-FFF2-40B4-BE49-F238E27FC236}">
                <a16:creationId xmlns:a16="http://schemas.microsoft.com/office/drawing/2014/main" id="{C3BEF31A-F520-6849-B16E-4E9ECC8E2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Wheelbarrow with solid fill">
            <a:extLst>
              <a:ext uri="{FF2B5EF4-FFF2-40B4-BE49-F238E27FC236}">
                <a16:creationId xmlns:a16="http://schemas.microsoft.com/office/drawing/2014/main" id="{82919F8F-6BE9-0B44-8C79-AFD2F310D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73" y="2687594"/>
            <a:ext cx="914400" cy="914400"/>
          </a:xfrm>
          <a:prstGeom prst="rect">
            <a:avLst/>
          </a:prstGeom>
        </p:spPr>
      </p:pic>
      <p:pic>
        <p:nvPicPr>
          <p:cNvPr id="9" name="Graphic 8" descr="Truck with solid fill">
            <a:extLst>
              <a:ext uri="{FF2B5EF4-FFF2-40B4-BE49-F238E27FC236}">
                <a16:creationId xmlns:a16="http://schemas.microsoft.com/office/drawing/2014/main" id="{7031BF27-12FF-4445-AA67-54869DD72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373" y="4269260"/>
            <a:ext cx="914400" cy="914400"/>
          </a:xfrm>
          <a:prstGeom prst="rect">
            <a:avLst/>
          </a:prstGeom>
        </p:spPr>
      </p:pic>
      <p:pic>
        <p:nvPicPr>
          <p:cNvPr id="11" name="Graphic 10" descr="Zipper with solid fill">
            <a:extLst>
              <a:ext uri="{FF2B5EF4-FFF2-40B4-BE49-F238E27FC236}">
                <a16:creationId xmlns:a16="http://schemas.microsoft.com/office/drawing/2014/main" id="{B5C8D42A-8D02-EF47-8CFB-945201FB1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9428" y="4046838"/>
            <a:ext cx="914400" cy="914400"/>
          </a:xfrm>
          <a:prstGeom prst="rect">
            <a:avLst/>
          </a:prstGeom>
        </p:spPr>
      </p:pic>
      <p:pic>
        <p:nvPicPr>
          <p:cNvPr id="13" name="Graphic 12" descr="Transfer with solid fill">
            <a:extLst>
              <a:ext uri="{FF2B5EF4-FFF2-40B4-BE49-F238E27FC236}">
                <a16:creationId xmlns:a16="http://schemas.microsoft.com/office/drawing/2014/main" id="{845A167B-B17D-984A-BF63-24253136A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7400" y="4961238"/>
            <a:ext cx="914400" cy="914400"/>
          </a:xfrm>
          <a:prstGeom prst="rect">
            <a:avLst/>
          </a:prstGeom>
        </p:spPr>
      </p:pic>
      <p:pic>
        <p:nvPicPr>
          <p:cNvPr id="15" name="Graphic 14" descr="Eraser with solid fill">
            <a:extLst>
              <a:ext uri="{FF2B5EF4-FFF2-40B4-BE49-F238E27FC236}">
                <a16:creationId xmlns:a16="http://schemas.microsoft.com/office/drawing/2014/main" id="{2F1CAD62-F3ED-884D-A8AE-81929E56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1298" y="759940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rossed with solid fill">
            <a:extLst>
              <a:ext uri="{FF2B5EF4-FFF2-40B4-BE49-F238E27FC236}">
                <a16:creationId xmlns:a16="http://schemas.microsoft.com/office/drawing/2014/main" id="{4BC20143-DFF2-8240-8EE1-7663D76AAE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3345" y="4473146"/>
            <a:ext cx="914400" cy="914400"/>
          </a:xfrm>
          <a:prstGeom prst="rect">
            <a:avLst/>
          </a:prstGeom>
        </p:spPr>
      </p:pic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524CDB28-F885-AAA5-F5C7-4342B034F1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1239552"/>
            <a:ext cx="914400" cy="914400"/>
          </a:xfrm>
          <a:prstGeom prst="rect">
            <a:avLst/>
          </a:prstGeom>
        </p:spPr>
      </p:pic>
      <p:pic>
        <p:nvPicPr>
          <p:cNvPr id="6" name="Graphic 5" descr="Filter with solid fill">
            <a:extLst>
              <a:ext uri="{FF2B5EF4-FFF2-40B4-BE49-F238E27FC236}">
                <a16:creationId xmlns:a16="http://schemas.microsoft.com/office/drawing/2014/main" id="{A6CBAD1C-C56D-2AB0-F50C-502FA5CF30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50141" y="1297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Smiley</dc:creator>
  <cp:lastModifiedBy>Steven Smiley</cp:lastModifiedBy>
  <cp:revision>2</cp:revision>
  <dcterms:created xsi:type="dcterms:W3CDTF">2022-03-24T00:41:49Z</dcterms:created>
  <dcterms:modified xsi:type="dcterms:W3CDTF">2022-05-30T22:01:33Z</dcterms:modified>
</cp:coreProperties>
</file>