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DAE5-70C9-418B-8F11-9233A149A5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5798-7229-493A-846D-7E505054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0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DAE5-70C9-418B-8F11-9233A149A5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5798-7229-493A-846D-7E505054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5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DAE5-70C9-418B-8F11-9233A149A5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5798-7229-493A-846D-7E505054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2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DAE5-70C9-418B-8F11-9233A149A5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5798-7229-493A-846D-7E505054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DAE5-70C9-418B-8F11-9233A149A5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5798-7229-493A-846D-7E505054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6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DAE5-70C9-418B-8F11-9233A149A5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5798-7229-493A-846D-7E505054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4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DAE5-70C9-418B-8F11-9233A149A5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5798-7229-493A-846D-7E505054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DAE5-70C9-418B-8F11-9233A149A5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5798-7229-493A-846D-7E505054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9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DAE5-70C9-418B-8F11-9233A149A5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5798-7229-493A-846D-7E505054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DAE5-70C9-418B-8F11-9233A149A5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5798-7229-493A-846D-7E505054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4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DAE5-70C9-418B-8F11-9233A149A5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5798-7229-493A-846D-7E505054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4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CDAE5-70C9-418B-8F11-9233A149A5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65798-7229-493A-846D-7E505054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69" y="872836"/>
            <a:ext cx="3280758" cy="246056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69" y="3424845"/>
            <a:ext cx="3280758" cy="2460568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2457337" y="5976854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UNSW-NB15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972878" y="590856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NSL-KDD</a:t>
            </a:r>
            <a:endParaRPr 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444206" y="588541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CICIDS-2017</a:t>
            </a:r>
            <a:endParaRPr 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51" y="872837"/>
            <a:ext cx="3241150" cy="243086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51" y="3424845"/>
            <a:ext cx="3241149" cy="2430862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4540915" y="382358"/>
            <a:ext cx="387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Least number of features, penalty=0.03</a:t>
            </a:r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25" y="872836"/>
            <a:ext cx="3189702" cy="23922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24" y="3424845"/>
            <a:ext cx="3241150" cy="2430862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95515" y="1884308"/>
            <a:ext cx="112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 Score</a:t>
            </a:r>
            <a:endParaRPr 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9906" y="4344876"/>
            <a:ext cx="103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 feature</a:t>
            </a:r>
            <a:endParaRPr lang="en-US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08" t="1547" r="1184" b="92103"/>
          <a:stretch/>
        </p:blipFill>
        <p:spPr>
          <a:xfrm>
            <a:off x="8913721" y="347813"/>
            <a:ext cx="1197495" cy="4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3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69" y="872836"/>
            <a:ext cx="3280757" cy="246056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69" y="3424845"/>
            <a:ext cx="3280757" cy="2460568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2457337" y="5976854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UNSW-NB15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972878" y="590856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NSL-KDD</a:t>
            </a:r>
            <a:endParaRPr 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444206" y="588541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CICIDS-2017</a:t>
            </a:r>
            <a:endParaRPr 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51" y="872837"/>
            <a:ext cx="3241149" cy="243086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51" y="3424845"/>
            <a:ext cx="3241149" cy="2430861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4540915" y="382358"/>
            <a:ext cx="387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Least number of features, penalty=0.01</a:t>
            </a:r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25" y="872836"/>
            <a:ext cx="3189701" cy="23922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24" y="3424845"/>
            <a:ext cx="3241149" cy="243086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95515" y="1884308"/>
            <a:ext cx="112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 Score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9906" y="4344876"/>
            <a:ext cx="103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 feature</a:t>
            </a:r>
            <a:endParaRPr 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08" t="1547" r="1184" b="92103"/>
          <a:stretch/>
        </p:blipFill>
        <p:spPr>
          <a:xfrm>
            <a:off x="8913721" y="347813"/>
            <a:ext cx="1197495" cy="4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1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69" y="872836"/>
            <a:ext cx="3280757" cy="246056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69" y="3424845"/>
            <a:ext cx="3280757" cy="2460567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2457337" y="5976854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UNSW-NB15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972878" y="590856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NSL-KDD</a:t>
            </a:r>
            <a:endParaRPr 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444206" y="588541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CICIDS-2017</a:t>
            </a:r>
            <a:endParaRPr 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51" y="872837"/>
            <a:ext cx="3241149" cy="243086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51" y="3424845"/>
            <a:ext cx="3241148" cy="2430861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4540915" y="382358"/>
            <a:ext cx="387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Least number of features, penalty=0.05</a:t>
            </a:r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25" y="872836"/>
            <a:ext cx="3189701" cy="23922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24" y="3424845"/>
            <a:ext cx="3241149" cy="243086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95515" y="1884308"/>
            <a:ext cx="112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 Score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9906" y="4344876"/>
            <a:ext cx="103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 feature</a:t>
            </a:r>
            <a:endParaRPr 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08" t="1547" r="1184" b="92103"/>
          <a:stretch/>
        </p:blipFill>
        <p:spPr>
          <a:xfrm>
            <a:off x="8913721" y="347813"/>
            <a:ext cx="1197495" cy="4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7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39</Words>
  <Application>Microsoft Office PowerPoint</Application>
  <PresentationFormat>寬螢幕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ccis229c</dc:creator>
  <cp:lastModifiedBy>ccis229c</cp:lastModifiedBy>
  <cp:revision>8</cp:revision>
  <dcterms:created xsi:type="dcterms:W3CDTF">2023-03-23T04:32:30Z</dcterms:created>
  <dcterms:modified xsi:type="dcterms:W3CDTF">2023-03-23T08:52:11Z</dcterms:modified>
</cp:coreProperties>
</file>