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ublic Sans Bold" charset="1" panose="00000000000000000000"/>
      <p:regular r:id="rId19"/>
    </p:embeddedFont>
    <p:embeddedFont>
      <p:font typeface="Playfair Display" charset="1" panose="00000500000000000000"/>
      <p:regular r:id="rId20"/>
    </p:embeddedFont>
    <p:embeddedFont>
      <p:font typeface="Public Sans" charset="1" panose="00000000000000000000"/>
      <p:regular r:id="rId21"/>
    </p:embeddedFont>
    <p:embeddedFont>
      <p:font typeface="Playfair Display Bold Italics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5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4968942"/>
            <a:ext cx="16230594" cy="38509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499644" y="339290"/>
            <a:ext cx="4629652" cy="4629652"/>
          </a:xfrm>
          <a:custGeom>
            <a:avLst/>
            <a:gdLst/>
            <a:ahLst/>
            <a:cxnLst/>
            <a:rect r="r" b="b" t="t" l="l"/>
            <a:pathLst>
              <a:path h="4629652" w="4629652">
                <a:moveTo>
                  <a:pt x="0" y="0"/>
                </a:moveTo>
                <a:lnTo>
                  <a:pt x="4629652" y="0"/>
                </a:lnTo>
                <a:lnTo>
                  <a:pt x="4629652" y="4629652"/>
                </a:lnTo>
                <a:lnTo>
                  <a:pt x="0" y="4629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5192494"/>
            <a:ext cx="16230600" cy="695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0"/>
              </a:lnSpc>
              <a:spcBef>
                <a:spcPct val="0"/>
              </a:spcBef>
            </a:pPr>
            <a:r>
              <a:rPr lang="en-US" b="true" sz="4114" spc="933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YOUR FINANCIAL FRIEND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29296" y="2350415"/>
            <a:ext cx="6734365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UCKS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02244" y="7688580"/>
            <a:ext cx="7862435" cy="156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9"/>
              </a:lnSpc>
            </a:pPr>
            <a:r>
              <a:rPr lang="en-US" sz="30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Stevenson Michel, Founder &amp; CEO</a:t>
            </a:r>
            <a:r>
              <a:rPr lang="en-US" sz="30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CSC 493 - Computing Design Practicum</a:t>
            </a:r>
          </a:p>
          <a:p>
            <a:pPr algn="l">
              <a:lnSpc>
                <a:spcPts val="3749"/>
              </a:lnSpc>
            </a:pP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12</a:t>
            </a:r>
            <a:r>
              <a:rPr lang="en-US" sz="2499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 December, 2024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5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942188" y="8985340"/>
            <a:ext cx="1226414" cy="1226414"/>
          </a:xfrm>
          <a:custGeom>
            <a:avLst/>
            <a:gdLst/>
            <a:ahLst/>
            <a:cxnLst/>
            <a:rect r="r" b="b" t="t" l="l"/>
            <a:pathLst>
              <a:path h="1226414" w="1226414">
                <a:moveTo>
                  <a:pt x="0" y="0"/>
                </a:moveTo>
                <a:lnTo>
                  <a:pt x="1226414" y="0"/>
                </a:lnTo>
                <a:lnTo>
                  <a:pt x="1226414" y="1226414"/>
                </a:lnTo>
                <a:lnTo>
                  <a:pt x="0" y="1226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595600"/>
            <a:ext cx="2386287" cy="2386287"/>
          </a:xfrm>
          <a:custGeom>
            <a:avLst/>
            <a:gdLst/>
            <a:ahLst/>
            <a:cxnLst/>
            <a:rect r="r" b="b" t="t" l="l"/>
            <a:pathLst>
              <a:path h="2386287" w="2386287">
                <a:moveTo>
                  <a:pt x="0" y="0"/>
                </a:moveTo>
                <a:lnTo>
                  <a:pt x="2386287" y="0"/>
                </a:lnTo>
                <a:lnTo>
                  <a:pt x="2386287" y="2386287"/>
                </a:lnTo>
                <a:lnTo>
                  <a:pt x="0" y="23862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35346" y="5227994"/>
            <a:ext cx="3121499" cy="3121499"/>
          </a:xfrm>
          <a:custGeom>
            <a:avLst/>
            <a:gdLst/>
            <a:ahLst/>
            <a:cxnLst/>
            <a:rect r="r" b="b" t="t" l="l"/>
            <a:pathLst>
              <a:path h="3121499" w="3121499">
                <a:moveTo>
                  <a:pt x="0" y="0"/>
                </a:moveTo>
                <a:lnTo>
                  <a:pt x="3121498" y="0"/>
                </a:lnTo>
                <a:lnTo>
                  <a:pt x="3121498" y="3121499"/>
                </a:lnTo>
                <a:lnTo>
                  <a:pt x="0" y="31214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80487" y="5595600"/>
            <a:ext cx="2753893" cy="2753893"/>
          </a:xfrm>
          <a:custGeom>
            <a:avLst/>
            <a:gdLst/>
            <a:ahLst/>
            <a:cxnLst/>
            <a:rect r="r" b="b" t="t" l="l"/>
            <a:pathLst>
              <a:path h="2753893" w="2753893">
                <a:moveTo>
                  <a:pt x="0" y="0"/>
                </a:moveTo>
                <a:lnTo>
                  <a:pt x="2753893" y="0"/>
                </a:lnTo>
                <a:lnTo>
                  <a:pt x="2753893" y="2753893"/>
                </a:lnTo>
                <a:lnTo>
                  <a:pt x="0" y="27538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979752" y="5595600"/>
            <a:ext cx="2753893" cy="2753893"/>
          </a:xfrm>
          <a:custGeom>
            <a:avLst/>
            <a:gdLst/>
            <a:ahLst/>
            <a:cxnLst/>
            <a:rect r="r" b="b" t="t" l="l"/>
            <a:pathLst>
              <a:path h="2753893" w="2753893">
                <a:moveTo>
                  <a:pt x="0" y="0"/>
                </a:moveTo>
                <a:lnTo>
                  <a:pt x="2753893" y="0"/>
                </a:lnTo>
                <a:lnTo>
                  <a:pt x="2753893" y="2753893"/>
                </a:lnTo>
                <a:lnTo>
                  <a:pt x="0" y="27538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06871" y="923925"/>
            <a:ext cx="1623060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 spc="124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6-OVERALL REFLECTION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2513" y="2679608"/>
            <a:ext cx="284655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tru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 of Tailwind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75071" y="2689133"/>
            <a:ext cx="3912447" cy="192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7"/>
              </a:lnSpc>
            </a:pPr>
            <a:r>
              <a:rPr lang="en-US" b="true" sz="2777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There are still a great deal to learn: deployment, containerization, ...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04848" y="2679608"/>
            <a:ext cx="3912447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true" sz="27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Four hours of focus is prime level for productivity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35346" y="2679608"/>
            <a:ext cx="3912447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true" sz="27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Authentication System from Frontend to Backend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5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23925"/>
            <a:ext cx="1623060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 spc="124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7-PERSONAL LEARNING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86816" y="3730031"/>
            <a:ext cx="4249469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b="true" sz="27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 realized that I am more into implementation than  planning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762546" y="3796706"/>
            <a:ext cx="5186306" cy="1830174"/>
            <a:chOff x="0" y="0"/>
            <a:chExt cx="6915075" cy="244023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6915075" cy="1906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87"/>
                </a:lnSpc>
              </a:pPr>
              <a:r>
                <a:rPr lang="en-US" b="true" sz="2777">
                  <a:solidFill>
                    <a:srgbClr val="FFFFFF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Sometimes, I need to take a walk, then the solution become obvious.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015559"/>
              <a:ext cx="6915075" cy="4246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8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948853" y="7981887"/>
            <a:ext cx="1862262" cy="1862262"/>
          </a:xfrm>
          <a:custGeom>
            <a:avLst/>
            <a:gdLst/>
            <a:ahLst/>
            <a:cxnLst/>
            <a:rect r="r" b="b" t="t" l="l"/>
            <a:pathLst>
              <a:path h="1862262" w="1862262">
                <a:moveTo>
                  <a:pt x="0" y="0"/>
                </a:moveTo>
                <a:lnTo>
                  <a:pt x="1862261" y="0"/>
                </a:lnTo>
                <a:lnTo>
                  <a:pt x="1862261" y="1862261"/>
                </a:lnTo>
                <a:lnTo>
                  <a:pt x="0" y="186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5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23925"/>
            <a:ext cx="1623060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 spc="124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8-ACKNOWLEDGEMENTS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97267" y="2612369"/>
            <a:ext cx="6249216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b="tru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Prof. Deanna Wilborne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97267" y="4937799"/>
            <a:ext cx="3773952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b="tru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Classmates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97267" y="3775114"/>
            <a:ext cx="3773952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b="tru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Berea College</a:t>
            </a:r>
          </a:p>
        </p:txBody>
      </p:sp>
      <p:sp>
        <p:nvSpPr>
          <p:cNvPr name="AutoShape 6" id="6"/>
          <p:cNvSpPr/>
          <p:nvPr/>
        </p:nvSpPr>
        <p:spPr>
          <a:xfrm>
            <a:off x="-7086597" y="1799270"/>
            <a:ext cx="20083206" cy="6128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948853" y="7981887"/>
            <a:ext cx="1862262" cy="1862262"/>
          </a:xfrm>
          <a:custGeom>
            <a:avLst/>
            <a:gdLst/>
            <a:ahLst/>
            <a:cxnLst/>
            <a:rect r="r" b="b" t="t" l="l"/>
            <a:pathLst>
              <a:path h="1862262" w="1862262">
                <a:moveTo>
                  <a:pt x="0" y="0"/>
                </a:moveTo>
                <a:lnTo>
                  <a:pt x="1862261" y="0"/>
                </a:lnTo>
                <a:lnTo>
                  <a:pt x="1862261" y="1862261"/>
                </a:lnTo>
                <a:lnTo>
                  <a:pt x="0" y="186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97267" y="6174605"/>
            <a:ext cx="7734052" cy="3675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b="tru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Notable mentions: </a:t>
            </a:r>
          </a:p>
          <a:p>
            <a:pPr algn="l" marL="885192" indent="-442596" lvl="1">
              <a:lnSpc>
                <a:spcPts val="5740"/>
              </a:lnSpc>
              <a:buFont typeface="Arial"/>
              <a:buChar char="•"/>
            </a:pPr>
            <a:r>
              <a:rPr lang="en-US" b="true" sz="41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VS Code</a:t>
            </a:r>
          </a:p>
          <a:p>
            <a:pPr algn="l" marL="885192" indent="-442596" lvl="1">
              <a:lnSpc>
                <a:spcPts val="5740"/>
              </a:lnSpc>
              <a:buFont typeface="Arial"/>
              <a:buChar char="•"/>
            </a:pPr>
            <a:r>
              <a:rPr lang="en-US" b="true" sz="41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Tailwind</a:t>
            </a:r>
          </a:p>
          <a:p>
            <a:pPr algn="l" marL="885192" indent="-442596" lvl="1">
              <a:lnSpc>
                <a:spcPts val="5740"/>
              </a:lnSpc>
              <a:buFont typeface="Arial"/>
              <a:buChar char="•"/>
            </a:pPr>
            <a:r>
              <a:rPr lang="en-US" b="true" sz="41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Plaid </a:t>
            </a:r>
          </a:p>
          <a:p>
            <a:pPr algn="l" marL="885192" indent="-442596" lvl="1">
              <a:lnSpc>
                <a:spcPts val="6970"/>
              </a:lnSpc>
              <a:buFont typeface="Arial"/>
              <a:buChar char="•"/>
            </a:pPr>
            <a:r>
              <a:rPr lang="en-US" b="true" sz="41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Rest-Framework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5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850974" y="2332416"/>
            <a:ext cx="16408332" cy="2084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50"/>
              </a:lnSpc>
            </a:pPr>
            <a:r>
              <a:rPr lang="en-US" sz="16758" spc="83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you!!!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697054" y="4893484"/>
            <a:ext cx="4893892" cy="4893892"/>
          </a:xfrm>
          <a:custGeom>
            <a:avLst/>
            <a:gdLst/>
            <a:ahLst/>
            <a:cxnLst/>
            <a:rect r="r" b="b" t="t" l="l"/>
            <a:pathLst>
              <a:path h="4893892" w="4893892">
                <a:moveTo>
                  <a:pt x="0" y="0"/>
                </a:moveTo>
                <a:lnTo>
                  <a:pt x="4893892" y="0"/>
                </a:lnTo>
                <a:lnTo>
                  <a:pt x="4893892" y="4893892"/>
                </a:lnTo>
                <a:lnTo>
                  <a:pt x="0" y="4893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5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64588" y="2126377"/>
            <a:ext cx="14815518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spc="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Struggle in recording personal expenses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23925"/>
            <a:ext cx="1623060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 spc="124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1-PROBLEMS WITH FINANCE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02106"/>
            <a:ext cx="16230594" cy="38509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064588" y="3142377"/>
            <a:ext cx="14815518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spc="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Difficulty with consistent budget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76881" y="4158377"/>
            <a:ext cx="12152772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spc="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Inacurracy of personal decisions regarding finance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76881" y="7493788"/>
            <a:ext cx="16967047" cy="890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4"/>
              </a:lnSpc>
            </a:pPr>
            <a:r>
              <a:rPr lang="en-US" sz="5518" spc="27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Well, the US national debt is ... trillions!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948975" y="7967669"/>
            <a:ext cx="1862262" cy="1862262"/>
          </a:xfrm>
          <a:custGeom>
            <a:avLst/>
            <a:gdLst/>
            <a:ahLst/>
            <a:cxnLst/>
            <a:rect r="r" b="b" t="t" l="l"/>
            <a:pathLst>
              <a:path h="1862262" w="1862262">
                <a:moveTo>
                  <a:pt x="0" y="0"/>
                </a:moveTo>
                <a:lnTo>
                  <a:pt x="1862262" y="0"/>
                </a:lnTo>
                <a:lnTo>
                  <a:pt x="1862262" y="1862262"/>
                </a:lnTo>
                <a:lnTo>
                  <a:pt x="0" y="1862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5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23925"/>
            <a:ext cx="1623060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 spc="124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2.1-MAIN FEATURES DEMO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898760" y="259348"/>
            <a:ext cx="1185277" cy="1185277"/>
          </a:xfrm>
          <a:custGeom>
            <a:avLst/>
            <a:gdLst/>
            <a:ahLst/>
            <a:cxnLst/>
            <a:rect r="r" b="b" t="t" l="l"/>
            <a:pathLst>
              <a:path h="1185277" w="1185277">
                <a:moveTo>
                  <a:pt x="0" y="0"/>
                </a:moveTo>
                <a:lnTo>
                  <a:pt x="1185276" y="0"/>
                </a:lnTo>
                <a:lnTo>
                  <a:pt x="1185276" y="1185277"/>
                </a:lnTo>
                <a:lnTo>
                  <a:pt x="0" y="11852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7121" y="2843418"/>
            <a:ext cx="16293758" cy="6884113"/>
          </a:xfrm>
          <a:custGeom>
            <a:avLst/>
            <a:gdLst/>
            <a:ahLst/>
            <a:cxnLst/>
            <a:rect r="r" b="b" t="t" l="l"/>
            <a:pathLst>
              <a:path h="6884113" w="16293758">
                <a:moveTo>
                  <a:pt x="0" y="0"/>
                </a:moveTo>
                <a:lnTo>
                  <a:pt x="16293758" y="0"/>
                </a:lnTo>
                <a:lnTo>
                  <a:pt x="16293758" y="6884113"/>
                </a:lnTo>
                <a:lnTo>
                  <a:pt x="0" y="68841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05627" y="2017918"/>
            <a:ext cx="16967047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spc="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Bucket for categorization of expenses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5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23925"/>
            <a:ext cx="1623060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 spc="124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2.2-MAIN FEATURES DEMO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943761" y="282057"/>
            <a:ext cx="1162568" cy="1162568"/>
          </a:xfrm>
          <a:custGeom>
            <a:avLst/>
            <a:gdLst/>
            <a:ahLst/>
            <a:cxnLst/>
            <a:rect r="r" b="b" t="t" l="l"/>
            <a:pathLst>
              <a:path h="1162568" w="1162568">
                <a:moveTo>
                  <a:pt x="0" y="0"/>
                </a:moveTo>
                <a:lnTo>
                  <a:pt x="1162568" y="0"/>
                </a:lnTo>
                <a:lnTo>
                  <a:pt x="1162568" y="1162568"/>
                </a:lnTo>
                <a:lnTo>
                  <a:pt x="0" y="1162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7779" y="2902317"/>
            <a:ext cx="3892687" cy="6571619"/>
          </a:xfrm>
          <a:custGeom>
            <a:avLst/>
            <a:gdLst/>
            <a:ahLst/>
            <a:cxnLst/>
            <a:rect r="r" b="b" t="t" l="l"/>
            <a:pathLst>
              <a:path h="6571619" w="3892687">
                <a:moveTo>
                  <a:pt x="0" y="0"/>
                </a:moveTo>
                <a:lnTo>
                  <a:pt x="3892687" y="0"/>
                </a:lnTo>
                <a:lnTo>
                  <a:pt x="3892687" y="6571620"/>
                </a:lnTo>
                <a:lnTo>
                  <a:pt x="0" y="65716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18606" y="2902317"/>
            <a:ext cx="3847856" cy="6571619"/>
          </a:xfrm>
          <a:custGeom>
            <a:avLst/>
            <a:gdLst/>
            <a:ahLst/>
            <a:cxnLst/>
            <a:rect r="r" b="b" t="t" l="l"/>
            <a:pathLst>
              <a:path h="6571619" w="3847856">
                <a:moveTo>
                  <a:pt x="0" y="0"/>
                </a:moveTo>
                <a:lnTo>
                  <a:pt x="3847856" y="0"/>
                </a:lnTo>
                <a:lnTo>
                  <a:pt x="3847856" y="6571620"/>
                </a:lnTo>
                <a:lnTo>
                  <a:pt x="0" y="6571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665552" y="2905125"/>
            <a:ext cx="7926168" cy="6568812"/>
          </a:xfrm>
          <a:custGeom>
            <a:avLst/>
            <a:gdLst/>
            <a:ahLst/>
            <a:cxnLst/>
            <a:rect r="r" b="b" t="t" l="l"/>
            <a:pathLst>
              <a:path h="6568812" w="7926168">
                <a:moveTo>
                  <a:pt x="0" y="0"/>
                </a:moveTo>
                <a:lnTo>
                  <a:pt x="7926168" y="0"/>
                </a:lnTo>
                <a:lnTo>
                  <a:pt x="7926168" y="6568812"/>
                </a:lnTo>
                <a:lnTo>
                  <a:pt x="0" y="65688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28336" y="2022475"/>
            <a:ext cx="16967047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spc="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Automated integration with banks through PLAID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5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23925"/>
            <a:ext cx="1623060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 spc="124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2.3-MAIN FEATURES DEMO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902624" y="157354"/>
            <a:ext cx="1112870" cy="1112870"/>
          </a:xfrm>
          <a:custGeom>
            <a:avLst/>
            <a:gdLst/>
            <a:ahLst/>
            <a:cxnLst/>
            <a:rect r="r" b="b" t="t" l="l"/>
            <a:pathLst>
              <a:path h="1112870" w="1112870">
                <a:moveTo>
                  <a:pt x="0" y="0"/>
                </a:moveTo>
                <a:lnTo>
                  <a:pt x="1112870" y="0"/>
                </a:lnTo>
                <a:lnTo>
                  <a:pt x="1112870" y="1112870"/>
                </a:lnTo>
                <a:lnTo>
                  <a:pt x="0" y="11128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43398" y="2945396"/>
            <a:ext cx="14557546" cy="6933031"/>
          </a:xfrm>
          <a:custGeom>
            <a:avLst/>
            <a:gdLst/>
            <a:ahLst/>
            <a:cxnLst/>
            <a:rect r="r" b="b" t="t" l="l"/>
            <a:pathLst>
              <a:path h="6933031" w="14557546">
                <a:moveTo>
                  <a:pt x="0" y="0"/>
                </a:moveTo>
                <a:lnTo>
                  <a:pt x="14557546" y="0"/>
                </a:lnTo>
                <a:lnTo>
                  <a:pt x="14557546" y="6933032"/>
                </a:lnTo>
                <a:lnTo>
                  <a:pt x="0" y="69330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51045" y="2072271"/>
            <a:ext cx="16967047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spc="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Tracking of budget with customization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5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23925"/>
            <a:ext cx="1623060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 spc="124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2.4-MAIN FEATURES DEMO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868561" y="274983"/>
            <a:ext cx="1169642" cy="1169642"/>
          </a:xfrm>
          <a:custGeom>
            <a:avLst/>
            <a:gdLst/>
            <a:ahLst/>
            <a:cxnLst/>
            <a:rect r="r" b="b" t="t" l="l"/>
            <a:pathLst>
              <a:path h="1169642" w="1169642">
                <a:moveTo>
                  <a:pt x="0" y="0"/>
                </a:moveTo>
                <a:lnTo>
                  <a:pt x="1169642" y="0"/>
                </a:lnTo>
                <a:lnTo>
                  <a:pt x="1169642" y="1169642"/>
                </a:lnTo>
                <a:lnTo>
                  <a:pt x="0" y="1169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8608" y="2923855"/>
            <a:ext cx="15710783" cy="6952022"/>
          </a:xfrm>
          <a:custGeom>
            <a:avLst/>
            <a:gdLst/>
            <a:ahLst/>
            <a:cxnLst/>
            <a:rect r="r" b="b" t="t" l="l"/>
            <a:pathLst>
              <a:path h="6952022" w="15710783">
                <a:moveTo>
                  <a:pt x="0" y="0"/>
                </a:moveTo>
                <a:lnTo>
                  <a:pt x="15710784" y="0"/>
                </a:lnTo>
                <a:lnTo>
                  <a:pt x="15710784" y="6952021"/>
                </a:lnTo>
                <a:lnTo>
                  <a:pt x="0" y="6952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28336" y="1974530"/>
            <a:ext cx="16967047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spc="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Notification system for financial activities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5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64588" y="2126377"/>
            <a:ext cx="14815518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spc="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Increase our user’s awareness on spending habits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23925"/>
            <a:ext cx="1623060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 spc="124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3-GOALS OF BUCK$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02106"/>
            <a:ext cx="16230594" cy="38509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064588" y="3142377"/>
            <a:ext cx="14815518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spc="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Automate categorization for expenses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76881" y="4158377"/>
            <a:ext cx="12152772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spc="19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Integrate with multiple accounts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948975" y="7967669"/>
            <a:ext cx="1862262" cy="1862262"/>
          </a:xfrm>
          <a:custGeom>
            <a:avLst/>
            <a:gdLst/>
            <a:ahLst/>
            <a:cxnLst/>
            <a:rect r="r" b="b" t="t" l="l"/>
            <a:pathLst>
              <a:path h="1862262" w="1862262">
                <a:moveTo>
                  <a:pt x="0" y="0"/>
                </a:moveTo>
                <a:lnTo>
                  <a:pt x="1862262" y="0"/>
                </a:lnTo>
                <a:lnTo>
                  <a:pt x="1862262" y="1862262"/>
                </a:lnTo>
                <a:lnTo>
                  <a:pt x="0" y="1862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5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10948" y="0"/>
            <a:ext cx="11158953" cy="10287000"/>
            <a:chOff x="0" y="0"/>
            <a:chExt cx="293898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898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938983">
                  <a:moveTo>
                    <a:pt x="0" y="0"/>
                  </a:moveTo>
                  <a:lnTo>
                    <a:pt x="2938983" y="0"/>
                  </a:lnTo>
                  <a:lnTo>
                    <a:pt x="293898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A7C8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2938983" cy="2699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01746" y="8616481"/>
            <a:ext cx="535737" cy="727544"/>
          </a:xfrm>
          <a:custGeom>
            <a:avLst/>
            <a:gdLst/>
            <a:ahLst/>
            <a:cxnLst/>
            <a:rect r="r" b="b" t="t" l="l"/>
            <a:pathLst>
              <a:path h="727544" w="535737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23925"/>
            <a:ext cx="1623060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 spc="1248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4-PATH TO INTEGRATION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4343400" y="3760055"/>
            <a:ext cx="138677" cy="13867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3760055"/>
            <a:ext cx="138677" cy="13867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620000" y="3760055"/>
            <a:ext cx="138677" cy="13867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896600" y="3760055"/>
            <a:ext cx="138677" cy="13867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173200" y="3760055"/>
            <a:ext cx="138677" cy="13867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982849" y="0"/>
            <a:ext cx="4305300" cy="10287000"/>
            <a:chOff x="0" y="0"/>
            <a:chExt cx="1133906" cy="270933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339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33906">
                  <a:moveTo>
                    <a:pt x="0" y="0"/>
                  </a:moveTo>
                  <a:lnTo>
                    <a:pt x="1133906" y="0"/>
                  </a:lnTo>
                  <a:lnTo>
                    <a:pt x="113390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9525"/>
              <a:ext cx="1133906" cy="26998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sp>
        <p:nvSpPr>
          <p:cNvPr name="AutoShape 26" id="26"/>
          <p:cNvSpPr/>
          <p:nvPr/>
        </p:nvSpPr>
        <p:spPr>
          <a:xfrm>
            <a:off x="1127760" y="3824631"/>
            <a:ext cx="17396401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6969614" y="0"/>
            <a:ext cx="1300287" cy="1300287"/>
          </a:xfrm>
          <a:custGeom>
            <a:avLst/>
            <a:gdLst/>
            <a:ahLst/>
            <a:cxnLst/>
            <a:rect r="r" b="b" t="t" l="l"/>
            <a:pathLst>
              <a:path h="1300287" w="1300287">
                <a:moveTo>
                  <a:pt x="0" y="0"/>
                </a:moveTo>
                <a:lnTo>
                  <a:pt x="1300287" y="0"/>
                </a:lnTo>
                <a:lnTo>
                  <a:pt x="1300287" y="1300287"/>
                </a:lnTo>
                <a:lnTo>
                  <a:pt x="0" y="13002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098038" y="6459523"/>
            <a:ext cx="2305724" cy="2305724"/>
          </a:xfrm>
          <a:custGeom>
            <a:avLst/>
            <a:gdLst/>
            <a:ahLst/>
            <a:cxnLst/>
            <a:rect r="r" b="b" t="t" l="l"/>
            <a:pathLst>
              <a:path h="2305724" w="2305724">
                <a:moveTo>
                  <a:pt x="0" y="0"/>
                </a:moveTo>
                <a:lnTo>
                  <a:pt x="2305725" y="0"/>
                </a:lnTo>
                <a:lnTo>
                  <a:pt x="2305725" y="2305725"/>
                </a:lnTo>
                <a:lnTo>
                  <a:pt x="0" y="23057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7620000" y="6448985"/>
            <a:ext cx="2316262" cy="2316262"/>
          </a:xfrm>
          <a:custGeom>
            <a:avLst/>
            <a:gdLst/>
            <a:ahLst/>
            <a:cxnLst/>
            <a:rect r="r" b="b" t="t" l="l"/>
            <a:pathLst>
              <a:path h="2316262" w="2316262">
                <a:moveTo>
                  <a:pt x="0" y="0"/>
                </a:moveTo>
                <a:lnTo>
                  <a:pt x="2316262" y="0"/>
                </a:lnTo>
                <a:lnTo>
                  <a:pt x="2316262" y="2316263"/>
                </a:lnTo>
                <a:lnTo>
                  <a:pt x="0" y="23162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1035277" y="6448985"/>
            <a:ext cx="2316262" cy="2316262"/>
          </a:xfrm>
          <a:custGeom>
            <a:avLst/>
            <a:gdLst/>
            <a:ahLst/>
            <a:cxnLst/>
            <a:rect r="r" b="b" t="t" l="l"/>
            <a:pathLst>
              <a:path h="2316262" w="2316262">
                <a:moveTo>
                  <a:pt x="0" y="0"/>
                </a:moveTo>
                <a:lnTo>
                  <a:pt x="2316262" y="0"/>
                </a:lnTo>
                <a:lnTo>
                  <a:pt x="2316262" y="2316263"/>
                </a:lnTo>
                <a:lnTo>
                  <a:pt x="0" y="23162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4666362" y="6193804"/>
            <a:ext cx="2837164" cy="2837164"/>
          </a:xfrm>
          <a:custGeom>
            <a:avLst/>
            <a:gdLst/>
            <a:ahLst/>
            <a:cxnLst/>
            <a:rect r="r" b="b" t="t" l="l"/>
            <a:pathLst>
              <a:path h="2837164" w="2837164">
                <a:moveTo>
                  <a:pt x="0" y="0"/>
                </a:moveTo>
                <a:lnTo>
                  <a:pt x="2837164" y="0"/>
                </a:lnTo>
                <a:lnTo>
                  <a:pt x="2837164" y="2837163"/>
                </a:lnTo>
                <a:lnTo>
                  <a:pt x="0" y="28371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4315493" y="6459523"/>
            <a:ext cx="2305724" cy="2305724"/>
          </a:xfrm>
          <a:custGeom>
            <a:avLst/>
            <a:gdLst/>
            <a:ahLst/>
            <a:cxnLst/>
            <a:rect r="r" b="b" t="t" l="l"/>
            <a:pathLst>
              <a:path h="2305724" w="2305724">
                <a:moveTo>
                  <a:pt x="0" y="0"/>
                </a:moveTo>
                <a:lnTo>
                  <a:pt x="2305724" y="0"/>
                </a:lnTo>
                <a:lnTo>
                  <a:pt x="2305724" y="2305725"/>
                </a:lnTo>
                <a:lnTo>
                  <a:pt x="0" y="230572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7912423" y="4862964"/>
            <a:ext cx="278564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i="true" b="true">
                <a:solidFill>
                  <a:srgbClr val="FFFFFF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Python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305246" y="2416899"/>
            <a:ext cx="2785647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b="tru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BACKEND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67377" y="4862964"/>
            <a:ext cx="278564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i="true" b="true">
                <a:solidFill>
                  <a:srgbClr val="FFFFFF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TypeScript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682708" y="2416899"/>
            <a:ext cx="2785647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FRONTEND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482077" y="4902902"/>
            <a:ext cx="278564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i="true" b="true">
                <a:solidFill>
                  <a:srgbClr val="FFFFFF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React.JS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393395" y="4867275"/>
            <a:ext cx="278564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i="true" b="true">
                <a:solidFill>
                  <a:srgbClr val="FFFFFF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Django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5308922" y="4867275"/>
            <a:ext cx="278564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i="true" b="true">
                <a:solidFill>
                  <a:srgbClr val="4355F2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MySQL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160325" y="2483705"/>
            <a:ext cx="3343201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9"/>
              </a:lnSpc>
            </a:pPr>
            <a:r>
              <a:rPr lang="en-US" sz="3699" b="true">
                <a:solidFill>
                  <a:srgbClr val="4355F2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DATABASES</a:t>
            </a:r>
          </a:p>
        </p:txBody>
      </p:sp>
      <p:sp>
        <p:nvSpPr>
          <p:cNvPr name="AutoShape 41" id="41"/>
          <p:cNvSpPr/>
          <p:nvPr/>
        </p:nvSpPr>
        <p:spPr>
          <a:xfrm>
            <a:off x="13982849" y="3824631"/>
            <a:ext cx="17396401" cy="0"/>
          </a:xfrm>
          <a:prstGeom prst="line">
            <a:avLst/>
          </a:prstGeom>
          <a:ln cap="flat" w="9525">
            <a:solidFill>
              <a:srgbClr val="4355F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5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948853" y="7981887"/>
            <a:ext cx="1862262" cy="1862262"/>
          </a:xfrm>
          <a:custGeom>
            <a:avLst/>
            <a:gdLst/>
            <a:ahLst/>
            <a:cxnLst/>
            <a:rect r="r" b="b" t="t" l="l"/>
            <a:pathLst>
              <a:path h="1862262" w="1862262">
                <a:moveTo>
                  <a:pt x="0" y="0"/>
                </a:moveTo>
                <a:lnTo>
                  <a:pt x="1862261" y="0"/>
                </a:lnTo>
                <a:lnTo>
                  <a:pt x="1862261" y="1862261"/>
                </a:lnTo>
                <a:lnTo>
                  <a:pt x="0" y="18622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550860" y="5593535"/>
            <a:ext cx="1482189" cy="1402475"/>
            <a:chOff x="0" y="0"/>
            <a:chExt cx="1976253" cy="186996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49130"/>
              <a:ext cx="1976253" cy="1771706"/>
              <a:chOff x="0" y="0"/>
              <a:chExt cx="1379207" cy="123645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379207" cy="1236456"/>
              </a:xfrm>
              <a:custGeom>
                <a:avLst/>
                <a:gdLst/>
                <a:ahLst/>
                <a:cxnLst/>
                <a:rect r="r" b="b" t="t" l="l"/>
                <a:pathLst>
                  <a:path h="1236456" w="1379207">
                    <a:moveTo>
                      <a:pt x="0" y="0"/>
                    </a:moveTo>
                    <a:lnTo>
                      <a:pt x="1379207" y="0"/>
                    </a:lnTo>
                    <a:lnTo>
                      <a:pt x="1379207" y="1236456"/>
                    </a:lnTo>
                    <a:lnTo>
                      <a:pt x="0" y="123645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2B2C30"/>
                </a:solidFill>
                <a:prstDash val="solid"/>
                <a:miter/>
              </a:ln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28575"/>
                <a:ext cx="1379207" cy="1265031"/>
              </a:xfrm>
              <a:prstGeom prst="rect">
                <a:avLst/>
              </a:prstGeom>
            </p:spPr>
            <p:txBody>
              <a:bodyPr anchor="ctr" rtlCol="false" tIns="68580" lIns="68580" bIns="68580" rIns="68580"/>
              <a:lstStyle/>
              <a:p>
                <a:pPr algn="ctr">
                  <a:lnSpc>
                    <a:spcPts val="188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53143" y="0"/>
              <a:ext cx="1869967" cy="1869967"/>
            </a:xfrm>
            <a:custGeom>
              <a:avLst/>
              <a:gdLst/>
              <a:ahLst/>
              <a:cxnLst/>
              <a:rect r="r" b="b" t="t" l="l"/>
              <a:pathLst>
                <a:path h="1869967" w="1869967">
                  <a:moveTo>
                    <a:pt x="0" y="0"/>
                  </a:moveTo>
                  <a:lnTo>
                    <a:pt x="1869967" y="0"/>
                  </a:lnTo>
                  <a:lnTo>
                    <a:pt x="1869967" y="1869967"/>
                  </a:lnTo>
                  <a:lnTo>
                    <a:pt x="0" y="18699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9550860" y="3970393"/>
            <a:ext cx="1482189" cy="1328780"/>
            <a:chOff x="0" y="0"/>
            <a:chExt cx="1976253" cy="1771706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976253" cy="1771706"/>
              <a:chOff x="0" y="0"/>
              <a:chExt cx="1379207" cy="123645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79207" cy="1236456"/>
              </a:xfrm>
              <a:custGeom>
                <a:avLst/>
                <a:gdLst/>
                <a:ahLst/>
                <a:cxnLst/>
                <a:rect r="r" b="b" t="t" l="l"/>
                <a:pathLst>
                  <a:path h="1236456" w="1379207">
                    <a:moveTo>
                      <a:pt x="0" y="0"/>
                    </a:moveTo>
                    <a:lnTo>
                      <a:pt x="1379207" y="0"/>
                    </a:lnTo>
                    <a:lnTo>
                      <a:pt x="1379207" y="1236456"/>
                    </a:lnTo>
                    <a:lnTo>
                      <a:pt x="0" y="123645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2B2C3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1379207" cy="1265031"/>
              </a:xfrm>
              <a:prstGeom prst="rect">
                <a:avLst/>
              </a:prstGeom>
            </p:spPr>
            <p:txBody>
              <a:bodyPr anchor="ctr" rtlCol="false" tIns="68580" lIns="68580" bIns="68580" rIns="68580"/>
              <a:lstStyle/>
              <a:p>
                <a:pPr algn="ctr">
                  <a:lnSpc>
                    <a:spcPts val="1889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155550" y="53276"/>
              <a:ext cx="1665153" cy="1665153"/>
            </a:xfrm>
            <a:custGeom>
              <a:avLst/>
              <a:gdLst/>
              <a:ahLst/>
              <a:cxnLst/>
              <a:rect r="r" b="b" t="t" l="l"/>
              <a:pathLst>
                <a:path h="1665153" w="1665153">
                  <a:moveTo>
                    <a:pt x="0" y="0"/>
                  </a:moveTo>
                  <a:lnTo>
                    <a:pt x="1665153" y="0"/>
                  </a:lnTo>
                  <a:lnTo>
                    <a:pt x="1665153" y="1665154"/>
                  </a:lnTo>
                  <a:lnTo>
                    <a:pt x="0" y="16651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550860" y="2352944"/>
            <a:ext cx="1482189" cy="1328780"/>
            <a:chOff x="0" y="0"/>
            <a:chExt cx="1976253" cy="1771706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976253" cy="1771706"/>
              <a:chOff x="0" y="0"/>
              <a:chExt cx="1379207" cy="1236456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79207" cy="1236456"/>
              </a:xfrm>
              <a:custGeom>
                <a:avLst/>
                <a:gdLst/>
                <a:ahLst/>
                <a:cxnLst/>
                <a:rect r="r" b="b" t="t" l="l"/>
                <a:pathLst>
                  <a:path h="1236456" w="1379207">
                    <a:moveTo>
                      <a:pt x="0" y="0"/>
                    </a:moveTo>
                    <a:lnTo>
                      <a:pt x="1379207" y="0"/>
                    </a:lnTo>
                    <a:lnTo>
                      <a:pt x="1379207" y="1236456"/>
                    </a:lnTo>
                    <a:lnTo>
                      <a:pt x="0" y="1236456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sq">
                <a:solidFill>
                  <a:srgbClr val="2B2C30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1379207" cy="1265031"/>
              </a:xfrm>
              <a:prstGeom prst="rect">
                <a:avLst/>
              </a:prstGeom>
            </p:spPr>
            <p:txBody>
              <a:bodyPr anchor="ctr" rtlCol="false" tIns="68580" lIns="68580" bIns="68580" rIns="68580"/>
              <a:lstStyle/>
              <a:p>
                <a:pPr algn="ctr">
                  <a:lnSpc>
                    <a:spcPts val="1889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186009" y="83736"/>
              <a:ext cx="1604234" cy="1604234"/>
            </a:xfrm>
            <a:custGeom>
              <a:avLst/>
              <a:gdLst/>
              <a:ahLst/>
              <a:cxnLst/>
              <a:rect r="r" b="b" t="t" l="l"/>
              <a:pathLst>
                <a:path h="1604234" w="1604234">
                  <a:moveTo>
                    <a:pt x="0" y="0"/>
                  </a:moveTo>
                  <a:lnTo>
                    <a:pt x="1604235" y="0"/>
                  </a:lnTo>
                  <a:lnTo>
                    <a:pt x="1604235" y="1604234"/>
                  </a:lnTo>
                  <a:lnTo>
                    <a:pt x="0" y="16042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006871" y="923925"/>
            <a:ext cx="16230600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 spc="1248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5-CHALLENGES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17231" y="2741289"/>
            <a:ext cx="6138888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Issue with CSS for styling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17231" y="3327394"/>
            <a:ext cx="6138888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417231" y="5955710"/>
            <a:ext cx="6879983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Issue with Database Migrations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17231" y="6541815"/>
            <a:ext cx="5590659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2417231" y="4336968"/>
            <a:ext cx="5447395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Issue with Login Process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417231" y="4923073"/>
            <a:ext cx="4614179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DAGXnPmdNJQ</dc:identifier>
  <dcterms:modified xsi:type="dcterms:W3CDTF">2011-08-01T06:04:30Z</dcterms:modified>
  <cp:revision>1</cp:revision>
  <dc:title>Cream Neutral Minimalist New Business Pitch Deck Presentation</dc:title>
</cp:coreProperties>
</file>