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a41b3360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a41b3360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a41b3360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a41b3360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a41b3360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a41b3360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a41b3360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a41b3360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adc47409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adc47409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a41b3360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fa41b3360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a41b3360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fa41b3360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a41b3360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a41b3360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339875" y="3048525"/>
            <a:ext cx="2957700" cy="8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1209025" y="594288"/>
            <a:ext cx="3579000" cy="7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WELCOME TO </a:t>
            </a:r>
            <a:endParaRPr b="1"/>
          </a:p>
        </p:txBody>
      </p:sp>
      <p:sp>
        <p:nvSpPr>
          <p:cNvPr id="66" name="Google Shape;66;p13"/>
          <p:cNvSpPr txBox="1"/>
          <p:nvPr/>
        </p:nvSpPr>
        <p:spPr>
          <a:xfrm>
            <a:off x="516950" y="1812650"/>
            <a:ext cx="3579000" cy="12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By Stevenson Michel</a:t>
            </a:r>
            <a:endParaRPr sz="2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832850" y="4564300"/>
            <a:ext cx="3345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October 14th, 2024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2675"/>
            <a:ext cx="3345599" cy="18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3457475" y="3336800"/>
            <a:ext cx="5976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CSC 493 - Computing Design Practicum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3739800" y="0"/>
            <a:ext cx="5404200" cy="119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881725" y="1757100"/>
            <a:ext cx="4166400" cy="1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 u="sng">
                <a:latin typeface="Merriweather"/>
                <a:ea typeface="Merriweather"/>
                <a:cs typeface="Merriweather"/>
                <a:sym typeface="Merriweather"/>
              </a:rPr>
              <a:t>GOALS OF THE APPLICATION</a:t>
            </a:r>
            <a:endParaRPr sz="6500" u="sng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1787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Merriweather"/>
              <a:buChar char="-"/>
            </a:pPr>
            <a:r>
              <a:rPr lang="en" sz="6500">
                <a:latin typeface="Merriweather"/>
                <a:ea typeface="Merriweather"/>
                <a:cs typeface="Merriweather"/>
                <a:sym typeface="Merriweather"/>
              </a:rPr>
              <a:t>Help users track expenses</a:t>
            </a:r>
            <a:endParaRPr sz="6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178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-"/>
            </a:pPr>
            <a:r>
              <a:rPr lang="en" sz="6500">
                <a:latin typeface="Merriweather"/>
                <a:ea typeface="Merriweather"/>
                <a:cs typeface="Merriweather"/>
                <a:sym typeface="Merriweather"/>
              </a:rPr>
              <a:t>Manage budgets</a:t>
            </a:r>
            <a:endParaRPr sz="6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178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-"/>
            </a:pPr>
            <a:r>
              <a:rPr lang="en" sz="6500">
                <a:latin typeface="Merriweather"/>
                <a:ea typeface="Merriweather"/>
                <a:cs typeface="Merriweather"/>
                <a:sym typeface="Merriweather"/>
              </a:rPr>
              <a:t>Gain financial insights).</a:t>
            </a:r>
            <a:endParaRPr sz="6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185725" y="1698325"/>
            <a:ext cx="3958500" cy="13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20" u="sng"/>
              <a:t>PROBLEMS TO SOLVE</a:t>
            </a:r>
            <a:endParaRPr sz="1620" u="sng"/>
          </a:p>
          <a:p>
            <a:pPr indent="-33147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20"/>
              <a:buChar char="-"/>
            </a:pPr>
            <a:r>
              <a:rPr lang="en" sz="1620"/>
              <a:t>Personal finance management</a:t>
            </a:r>
            <a:endParaRPr sz="1620"/>
          </a:p>
          <a:p>
            <a:pPr indent="-33147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20"/>
              <a:buChar char="-"/>
            </a:pPr>
            <a:r>
              <a:rPr lang="en" sz="1620"/>
              <a:t>Difficulty in tracking expenses</a:t>
            </a:r>
            <a:endParaRPr sz="1620"/>
          </a:p>
          <a:p>
            <a:pPr indent="-33147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20"/>
              <a:buChar char="-"/>
            </a:pPr>
            <a:r>
              <a:rPr lang="en" sz="1620"/>
              <a:t>Budgeting challenges</a:t>
            </a:r>
            <a:endParaRPr sz="1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220"/>
          </a:p>
        </p:txBody>
      </p:sp>
      <p:sp>
        <p:nvSpPr>
          <p:cNvPr id="77" name="Google Shape;77;p14"/>
          <p:cNvSpPr txBox="1"/>
          <p:nvPr>
            <p:ph idx="4294967295" type="ctrTitle"/>
          </p:nvPr>
        </p:nvSpPr>
        <p:spPr>
          <a:xfrm>
            <a:off x="2812800" y="364200"/>
            <a:ext cx="35184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WHAT IS BUCK$?</a:t>
            </a:r>
            <a:endParaRPr b="1"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/>
          <p:nvPr/>
        </p:nvSpPr>
        <p:spPr>
          <a:xfrm>
            <a:off x="3739800" y="0"/>
            <a:ext cx="5404200" cy="119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136750" y="1810450"/>
            <a:ext cx="48240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20"/>
          </a:p>
          <a:p>
            <a:pPr indent="-3314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20"/>
              <a:buChar char="-"/>
            </a:pPr>
            <a:r>
              <a:rPr lang="en" sz="1620"/>
              <a:t>Expense Categorization</a:t>
            </a:r>
            <a:endParaRPr sz="162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20"/>
          </a:p>
          <a:p>
            <a:pPr indent="-3314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20"/>
              <a:buChar char="-"/>
            </a:pPr>
            <a:r>
              <a:rPr lang="en" sz="1620"/>
              <a:t>Budget Tracking</a:t>
            </a:r>
            <a:endParaRPr sz="162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20"/>
          </a:p>
          <a:p>
            <a:pPr indent="-3314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20"/>
              <a:buChar char="-"/>
            </a:pPr>
            <a:r>
              <a:rPr lang="en" sz="1620"/>
              <a:t>Expenses management</a:t>
            </a:r>
            <a:endParaRPr sz="1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20"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4960750" y="2127750"/>
            <a:ext cx="4166400" cy="28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14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Merriweather"/>
              <a:buChar char="-"/>
            </a:pPr>
            <a:r>
              <a:rPr lang="en" sz="162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</a:t>
            </a:r>
            <a:r>
              <a:rPr lang="en" sz="162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ntegrations with banks</a:t>
            </a:r>
            <a:endParaRPr sz="162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2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14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Merriweather"/>
              <a:buChar char="-"/>
            </a:pPr>
            <a:r>
              <a:rPr lang="en" sz="162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Notifications</a:t>
            </a:r>
            <a:endParaRPr sz="162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2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14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Merriweather"/>
              <a:buChar char="-"/>
            </a:pPr>
            <a:r>
              <a:rPr lang="en" sz="162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Insights on spending trends</a:t>
            </a:r>
            <a:endParaRPr sz="182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idx="4294967295" type="ctrTitle"/>
          </p:nvPr>
        </p:nvSpPr>
        <p:spPr>
          <a:xfrm>
            <a:off x="2812800" y="364200"/>
            <a:ext cx="35184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</a:rPr>
              <a:t>KEY FEATURES</a:t>
            </a:r>
            <a:endParaRPr b="1" sz="2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378200" y="3246850"/>
            <a:ext cx="1874100" cy="529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4840925" y="3246850"/>
            <a:ext cx="1776900" cy="579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5035475" y="3294850"/>
            <a:ext cx="14430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62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DATABASES</a:t>
            </a:r>
            <a:endParaRPr sz="162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idx="4294967295" type="ctrTitle"/>
          </p:nvPr>
        </p:nvSpPr>
        <p:spPr>
          <a:xfrm>
            <a:off x="191300" y="359100"/>
            <a:ext cx="40113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TECHNOLOGY STACK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6776125" y="3821175"/>
            <a:ext cx="1284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2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MySQL</a:t>
            </a:r>
            <a:endParaRPr sz="162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527950" y="3271900"/>
            <a:ext cx="19794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2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MIDDLEWARE</a:t>
            </a:r>
            <a:endParaRPr sz="162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2328500" y="3823300"/>
            <a:ext cx="18741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2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CorsHeaders</a:t>
            </a:r>
            <a:endParaRPr sz="162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584800" y="1416775"/>
            <a:ext cx="3090600" cy="1389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629200" y="1848550"/>
            <a:ext cx="17769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0">
                <a:solidFill>
                  <a:schemeClr val="dk1"/>
                </a:solidFill>
              </a:rPr>
              <a:t>-FRONTEND</a:t>
            </a:r>
            <a:endParaRPr sz="16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20">
              <a:solidFill>
                <a:schemeClr val="dk1"/>
              </a:solidFill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2279500" y="1497400"/>
            <a:ext cx="18741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2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React.JS</a:t>
            </a:r>
            <a:endParaRPr sz="162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2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62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TypeScript</a:t>
            </a:r>
            <a:endParaRPr sz="162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00" name="Google Shape;100;p16"/>
          <p:cNvCxnSpPr/>
          <p:nvPr/>
        </p:nvCxnSpPr>
        <p:spPr>
          <a:xfrm rot="10800000">
            <a:off x="2178650" y="1529200"/>
            <a:ext cx="6600" cy="1100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6"/>
          <p:cNvSpPr/>
          <p:nvPr/>
        </p:nvSpPr>
        <p:spPr>
          <a:xfrm>
            <a:off x="4853525" y="789875"/>
            <a:ext cx="3090600" cy="1389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6"/>
          <p:cNvSpPr txBox="1"/>
          <p:nvPr>
            <p:ph type="title"/>
          </p:nvPr>
        </p:nvSpPr>
        <p:spPr>
          <a:xfrm>
            <a:off x="4897925" y="1221650"/>
            <a:ext cx="17769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0"/>
              <a:t>-FRONTEND</a:t>
            </a:r>
            <a:endParaRPr sz="1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20">
              <a:solidFill>
                <a:schemeClr val="dk1"/>
              </a:solidFill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548225" y="870500"/>
            <a:ext cx="18741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2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React.JS</a:t>
            </a:r>
            <a:endParaRPr sz="162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2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162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TypeScript</a:t>
            </a:r>
            <a:endParaRPr sz="162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04" name="Google Shape;104;p16"/>
          <p:cNvCxnSpPr/>
          <p:nvPr/>
        </p:nvCxnSpPr>
        <p:spPr>
          <a:xfrm rot="10800000">
            <a:off x="6447375" y="902300"/>
            <a:ext cx="6600" cy="1100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3739800" y="0"/>
            <a:ext cx="5404200" cy="152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7"/>
          <p:cNvSpPr txBox="1"/>
          <p:nvPr>
            <p:ph idx="4294967295" type="ctrTitle"/>
          </p:nvPr>
        </p:nvSpPr>
        <p:spPr>
          <a:xfrm>
            <a:off x="2363100" y="356300"/>
            <a:ext cx="44178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FEATURES’ SHOWCASE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62" y="1521300"/>
            <a:ext cx="8378876" cy="30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3739800" y="0"/>
            <a:ext cx="5404200" cy="257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8"/>
          <p:cNvSpPr txBox="1"/>
          <p:nvPr>
            <p:ph idx="4294967295" type="ctrTitle"/>
          </p:nvPr>
        </p:nvSpPr>
        <p:spPr>
          <a:xfrm>
            <a:off x="2363100" y="356300"/>
            <a:ext cx="44178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FEATURES’ SHOWCASE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450" y="1188800"/>
            <a:ext cx="6897090" cy="331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4294967295" type="ctrTitle"/>
          </p:nvPr>
        </p:nvSpPr>
        <p:spPr>
          <a:xfrm>
            <a:off x="275900" y="242400"/>
            <a:ext cx="35184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INTERFACE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600" y="1074900"/>
            <a:ext cx="6872800" cy="358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/>
          <p:nvPr/>
        </p:nvSpPr>
        <p:spPr>
          <a:xfrm>
            <a:off x="3739800" y="0"/>
            <a:ext cx="5404200" cy="119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51050" y="2065950"/>
            <a:ext cx="4260300" cy="24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33020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erriweather"/>
              <a:buChar char="-"/>
            </a:pPr>
            <a:r>
              <a:rPr lang="en" sz="6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Completion of Core Feature</a:t>
            </a:r>
            <a:r>
              <a:rPr lang="en" sz="6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</a:t>
            </a:r>
            <a:endParaRPr sz="6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erriweather"/>
              <a:buChar char="-"/>
            </a:pPr>
            <a:r>
              <a:rPr lang="en" sz="6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User Interface Improvement</a:t>
            </a:r>
            <a:endParaRPr sz="6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erriweather"/>
              <a:buChar char="-"/>
            </a:pPr>
            <a:r>
              <a:rPr lang="en" sz="6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Consistent User Authentication</a:t>
            </a:r>
            <a:endParaRPr sz="64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idx="4294967295" type="ctrTitle"/>
          </p:nvPr>
        </p:nvSpPr>
        <p:spPr>
          <a:xfrm>
            <a:off x="1680150" y="364200"/>
            <a:ext cx="57837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FUTURE IMPROVEMENTS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4191800" y="2065950"/>
            <a:ext cx="4887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-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Immediate User Feedback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-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Testing Planning Process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-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ntegrations with several banks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ctrTitle"/>
          </p:nvPr>
        </p:nvSpPr>
        <p:spPr>
          <a:xfrm>
            <a:off x="322975" y="392975"/>
            <a:ext cx="43764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FINAL SAY</a:t>
            </a:r>
            <a:endParaRPr b="1" sz="3000"/>
          </a:p>
        </p:txBody>
      </p:sp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2987400" y="1707300"/>
            <a:ext cx="3169200" cy="17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latin typeface="Merriweather"/>
                <a:ea typeface="Merriweather"/>
                <a:cs typeface="Merriweather"/>
                <a:sym typeface="Merriweather"/>
              </a:rPr>
              <a:t>ACKNOWLEDGEMENTS</a:t>
            </a:r>
            <a:endParaRPr sz="6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178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-"/>
            </a:pPr>
            <a:r>
              <a:rPr lang="en" sz="6500">
                <a:latin typeface="Merriweather"/>
                <a:ea typeface="Merriweather"/>
                <a:cs typeface="Merriweather"/>
                <a:sym typeface="Merriweather"/>
              </a:rPr>
              <a:t>Professor Wilborne</a:t>
            </a:r>
            <a:endParaRPr sz="65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178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-"/>
            </a:pPr>
            <a:r>
              <a:rPr lang="en" sz="6500">
                <a:latin typeface="Merriweather"/>
                <a:ea typeface="Merriweather"/>
                <a:cs typeface="Merriweather"/>
                <a:sym typeface="Merriweather"/>
              </a:rPr>
              <a:t>Classmates</a:t>
            </a:r>
            <a:endParaRPr sz="4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idx="1" type="subTitle"/>
          </p:nvPr>
        </p:nvSpPr>
        <p:spPr>
          <a:xfrm>
            <a:off x="5906100" y="4051875"/>
            <a:ext cx="32379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THANK YOU!!!</a:t>
            </a:r>
            <a:endParaRPr sz="2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600"/>
          </a:p>
        </p:txBody>
      </p:sp>
      <p:sp>
        <p:nvSpPr>
          <p:cNvPr id="140" name="Google Shape;140;p21"/>
          <p:cNvSpPr/>
          <p:nvPr/>
        </p:nvSpPr>
        <p:spPr>
          <a:xfrm>
            <a:off x="2218200" y="1517100"/>
            <a:ext cx="4707600" cy="19191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