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8036C0-E3E4-4B0E-BEBB-3DCDE988F53A}">
          <p14:sldIdLst>
            <p14:sldId id="256"/>
            <p14:sldId id="259"/>
          </p14:sldIdLst>
        </p14:section>
        <p14:section name="Admin Confiuration Screen" id="{250B6741-3129-448B-9F4F-A4BB4F8851B3}">
          <p14:sldIdLst>
            <p14:sldId id="258"/>
            <p14:sldId id="260"/>
            <p14:sldId id="257"/>
            <p14:sldId id="262"/>
          </p14:sldIdLst>
        </p14:section>
        <p14:section name="Services" id="{4E6BB4FF-6B57-4D94-87F5-BFBA29A7A26A}">
          <p14:sldIdLst>
            <p14:sldId id="261"/>
          </p14:sldIdLst>
        </p14:section>
        <p14:section name="Thinks to check" id="{0E991C8D-A426-4EB1-9DB0-B9618A2CF751}">
          <p14:sldIdLst>
            <p14:sldId id="265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39FE-5CA5-466C-91A3-ABD592C8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B7153-C194-4B89-AE8E-A9D76DA94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5DA3-6FEA-4750-9D78-813C9F30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9FD6-E8B6-4551-B6EA-E24D6D5FC8F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6541C-7527-43FD-B8AC-2F7341A2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0497-90C7-459D-B180-0E6B1AF5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0E2-6093-459B-8681-E301B873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1F9B-7335-4CF4-9875-EC6F59A9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4220C-E8C0-44C4-93DF-F877F4B8B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BE4D-670C-4C76-9AB6-36F2A52E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9FD6-E8B6-4551-B6EA-E24D6D5FC8F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B75B-584F-4C03-B697-F371A11E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17ADA-E3FB-4D53-A7C5-BC403368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0E2-6093-459B-8681-E301B873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CA3DC-DE24-47C6-873C-A135AAD02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CD129-F3F0-4086-B480-4A1DDDFF9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265D4-DBA8-4D4B-A2B6-387D925E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9FD6-E8B6-4551-B6EA-E24D6D5FC8F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AE808-19F0-436E-B73A-65CB9F56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04A3-88E9-44D2-9ED0-31D6B160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0E2-6093-459B-8681-E301B873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7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CDFE-FB4B-4892-BE5A-EC7AABD8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5256-29B2-4377-8B89-85769219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ACC9D-7546-47DE-B77F-2759FF06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9FD6-E8B6-4551-B6EA-E24D6D5FC8F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A56E4-E61C-4242-BBBA-1F7B61DC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93AC4-2E3F-4657-805D-BF93A0E5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0E2-6093-459B-8681-E301B873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8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D0DF-5BA2-47E9-9E17-24CD077B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85320-E73F-4880-AA5B-8D828520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E78E-7A98-4DA0-B5FA-396BA54E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9FD6-E8B6-4551-B6EA-E24D6D5FC8F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32F3-898B-4539-AC52-4E46EE66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484F-2E81-4AD9-ADFE-74F5B94A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0E2-6093-459B-8681-E301B873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9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B531-E026-42C7-BE94-BF61BE37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9685-DA5A-4ED0-963C-BBE4EA1D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3F983-5457-4D61-BC60-FDFFAECF9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A06A-3BCE-417C-8A39-1EC8FC53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9FD6-E8B6-4551-B6EA-E24D6D5FC8F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1F441-FA67-453B-A5EC-0592C32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8AB4B-EFCD-4E48-AC7E-703B34F9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0E2-6093-459B-8681-E301B873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88E-6951-40F3-8AAB-B372C3DE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6933-36B1-45F0-A3B0-8F40FFAF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C9F5E-3A82-4F7B-BD19-D74978563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6D342-4261-40A4-876E-B870779E6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7ACE1-B53C-455E-A9F3-6A997882F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E8D2E-885A-4698-8C00-8BF89E05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9FD6-E8B6-4551-B6EA-E24D6D5FC8F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816E9-F693-498C-BC50-0DB911D3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7A6D0-10C0-4239-B318-A86C845E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0E2-6093-459B-8681-E301B873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4596-F31F-4AEC-B4E4-81F59F46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EDFBB-0047-4FE9-AA1E-1FE80917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9FD6-E8B6-4551-B6EA-E24D6D5FC8F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25F3C-61EC-4D98-BF4A-AAC72A93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9666-ED4E-417C-B92D-125C9B0D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0E2-6093-459B-8681-E301B873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2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9E3DD-257D-482D-B887-25519C94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9FD6-E8B6-4551-B6EA-E24D6D5FC8F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B2C53-3BDF-462D-BD86-DC556639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34778-2A5D-4F7D-917C-26BB0072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0E2-6093-459B-8681-E301B873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545D-5D56-44F5-8B19-ED89B6C6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C5D1-18C5-4F2F-A91B-8F14820E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4930E-D50A-44EA-859D-E2F43D51B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53CB1-DFB1-4114-91E0-0798FF45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9FD6-E8B6-4551-B6EA-E24D6D5FC8F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9226D-089C-4255-ACFE-C7B8FDA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32F6A-D22F-47F6-BA1B-37095FB5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0E2-6093-459B-8681-E301B873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3AE5-BDC9-427C-8FAB-7D905395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FB27F-4365-4F4D-BE90-CC3824914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8398-2C43-4F62-8930-A2A323607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AE5DD-E2D9-40A7-B10B-06466595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9FD6-E8B6-4551-B6EA-E24D6D5FC8F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3E923-D1BA-4D25-8AE9-8D5B141C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B37D6-2224-4D6F-96CF-520AABCD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50E2-6093-459B-8681-E301B873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B9458-ADFF-42A2-8FDB-4F61CF57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2D20C-D273-4E6C-B817-67E9E64A1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AEDB-EFC6-4CAF-A187-EC420CDF8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9FD6-E8B6-4551-B6EA-E24D6D5FC8F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3766-61D9-40FF-AF94-A64B20CFC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BA6C-ED18-4E6D-846A-E71EFB1E6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50E2-6093-459B-8681-E301B873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7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5B2C-47AD-4644-A6F3-1DB4906FD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3286B-102D-444C-892A-4FDAC2ECB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E8B5-D219-4B46-A2BD-B53D8083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8336-A188-4697-BC43-B3581A99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7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AC59-8BF3-4F54-8E45-092E0C29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Config Screen File 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7261-3886-4C2D-BFC8-6048E8CA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4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0B43-059A-4A31-A34A-650045B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Config Screen File Listing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2C9-DEC6-48E7-8D13-543E94F7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Record Files In Grid</a:t>
            </a:r>
          </a:p>
          <a:p>
            <a:r>
              <a:rPr lang="en-US" dirty="0"/>
              <a:t>Information in Grid is Read Only</a:t>
            </a:r>
          </a:p>
          <a:p>
            <a:r>
              <a:rPr lang="en-US" dirty="0"/>
              <a:t>Format Date Displayed</a:t>
            </a:r>
          </a:p>
          <a:p>
            <a:r>
              <a:rPr lang="en-US" dirty="0"/>
              <a:t>Format size displayed </a:t>
            </a:r>
          </a:p>
          <a:p>
            <a:r>
              <a:rPr lang="en-US" dirty="0"/>
              <a:t>Drag From allowed</a:t>
            </a:r>
          </a:p>
          <a:p>
            <a:r>
              <a:rPr lang="en-US" dirty="0"/>
              <a:t>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9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BFEF-846B-473B-8508-74CC5DD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Config Screen File Listing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3681-DB2B-4B21-B54E-7F76E31C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Service to Record Files</a:t>
            </a:r>
          </a:p>
          <a:p>
            <a:r>
              <a:rPr lang="en-US" dirty="0"/>
              <a:t>Transform to File Listing Display Model if needed</a:t>
            </a:r>
          </a:p>
          <a:p>
            <a:r>
              <a:rPr lang="en-US" dirty="0"/>
              <a:t>Apply business logic for filtering</a:t>
            </a:r>
          </a:p>
          <a:p>
            <a:r>
              <a:rPr lang="en-US" dirty="0"/>
              <a:t>Possible Call Service through business layer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4F04-CF1B-41FF-B247-FF970C41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Configure Screen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D619-249B-4DD8-9038-C802890B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to Record Files</a:t>
            </a:r>
          </a:p>
          <a:p>
            <a:pPr lvl="1"/>
            <a:r>
              <a:rPr lang="en-US" dirty="0"/>
              <a:t>Return Dictionary or group/ list of files in group</a:t>
            </a:r>
          </a:p>
          <a:p>
            <a:r>
              <a:rPr lang="en-US" dirty="0"/>
              <a:t>Service to Jobs</a:t>
            </a:r>
          </a:p>
          <a:p>
            <a:pPr lvl="1"/>
            <a:r>
              <a:rPr lang="en-US" dirty="0"/>
              <a:t>Return Dictionary or group/ list of files in group</a:t>
            </a:r>
          </a:p>
          <a:p>
            <a:pPr lvl="2"/>
            <a:r>
              <a:rPr lang="en-US" dirty="0"/>
              <a:t>File in group contains some class of metadata</a:t>
            </a:r>
          </a:p>
          <a:p>
            <a:r>
              <a:rPr lang="en-US" dirty="0"/>
              <a:t>Service to Update New Record File</a:t>
            </a:r>
          </a:p>
          <a:p>
            <a:pPr lvl="1"/>
            <a:r>
              <a:rPr lang="en-US" dirty="0"/>
              <a:t>Return Dictionary or group/ list of files in group</a:t>
            </a:r>
          </a:p>
          <a:p>
            <a:r>
              <a:rPr lang="en-US" dirty="0"/>
              <a:t>Service to Save and Update Jobs</a:t>
            </a:r>
          </a:p>
          <a:p>
            <a:pPr lvl="1"/>
            <a:r>
              <a:rPr lang="en-US" dirty="0"/>
              <a:t>Return Dictionary or group/ list of files in group</a:t>
            </a:r>
          </a:p>
          <a:p>
            <a:pPr lvl="2"/>
            <a:r>
              <a:rPr lang="en-US" dirty="0"/>
              <a:t>File in group contains some class of metadata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2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A7D0-47D8-4480-8759-AFDBA45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Service to Record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E094-12C0-447E-9335-105BE6C5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Input Model Parameter</a:t>
            </a:r>
          </a:p>
          <a:p>
            <a:r>
              <a:rPr lang="en-US" dirty="0"/>
              <a:t>Return dictionary of group record name / list of record file models</a:t>
            </a:r>
          </a:p>
          <a:p>
            <a:r>
              <a:rPr lang="en-US" dirty="0"/>
              <a:t>Demo as task with async await as service and enterprise threading in service to get information</a:t>
            </a:r>
          </a:p>
        </p:txBody>
      </p:sp>
    </p:spTree>
    <p:extLst>
      <p:ext uri="{BB962C8B-B14F-4D97-AF65-F5344CB8AC3E}">
        <p14:creationId xmlns:p14="http://schemas.microsoft.com/office/powerpoint/2010/main" val="87970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C4B4-74B9-4EF6-8B65-0C9BDFEE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C930-BB41-4B33-9590-1A4469CD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8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B741-AC9B-489A-A84E-F0C4B926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21FF-AF19-4B53-B95B-D09B5F1A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values passed into grid</a:t>
            </a:r>
          </a:p>
          <a:p>
            <a:r>
              <a:rPr lang="en-US" dirty="0"/>
              <a:t>Filter out rows which not tied to record file in Admin config view grid</a:t>
            </a:r>
          </a:p>
          <a:p>
            <a:r>
              <a:rPr lang="en-US" dirty="0"/>
              <a:t>If </a:t>
            </a:r>
            <a:r>
              <a:rPr lang="en-US" dirty="0" err="1"/>
              <a:t>operatuin</a:t>
            </a:r>
            <a:r>
              <a:rPr lang="en-US" dirty="0"/>
              <a:t> to get data frow Admin config view grid invalid do what</a:t>
            </a:r>
          </a:p>
          <a:p>
            <a:r>
              <a:rPr lang="en-US" dirty="0"/>
              <a:t>When migrating back to view get </a:t>
            </a:r>
            <a:r>
              <a:rPr lang="en-US" dirty="0" err="1"/>
              <a:t>notifief</a:t>
            </a:r>
            <a:endParaRPr lang="en-US" dirty="0"/>
          </a:p>
          <a:p>
            <a:pPr lvl="1"/>
            <a:r>
              <a:rPr lang="en-US" dirty="0"/>
              <a:t>?is constructor call again when migrating back</a:t>
            </a:r>
          </a:p>
          <a:p>
            <a:r>
              <a:rPr lang="en-US" dirty="0"/>
              <a:t>Only show accordion item level and navigate on it</a:t>
            </a:r>
          </a:p>
          <a:p>
            <a:r>
              <a:rPr lang="en-US" dirty="0"/>
              <a:t>Start up make app width and height big enough to show data</a:t>
            </a:r>
          </a:p>
          <a:p>
            <a:r>
              <a:rPr lang="en-US" dirty="0"/>
              <a:t>Center grid column data</a:t>
            </a:r>
          </a:p>
        </p:txBody>
      </p:sp>
    </p:spTree>
    <p:extLst>
      <p:ext uri="{BB962C8B-B14F-4D97-AF65-F5344CB8AC3E}">
        <p14:creationId xmlns:p14="http://schemas.microsoft.com/office/powerpoint/2010/main" val="150495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96CC-7CF8-4C02-8E39-BF3471CA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88FA-3DB1-44B9-BA5D-F26740D9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6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251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Admin</vt:lpstr>
      <vt:lpstr>Admin Config Screen File Listing</vt:lpstr>
      <vt:lpstr>Admin Config Screen File Listing Display</vt:lpstr>
      <vt:lpstr>Admin Config Screen File Listing Service</vt:lpstr>
      <vt:lpstr>Admin Configure Screen Services</vt:lpstr>
      <vt:lpstr>Call Service to Record Files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fred</dc:creator>
  <cp:lastModifiedBy>steve fred</cp:lastModifiedBy>
  <cp:revision>9</cp:revision>
  <dcterms:created xsi:type="dcterms:W3CDTF">2021-04-15T12:58:02Z</dcterms:created>
  <dcterms:modified xsi:type="dcterms:W3CDTF">2021-04-18T15:53:29Z</dcterms:modified>
</cp:coreProperties>
</file>