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2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2A9E1-EA81-4E75-B40C-DABD2E006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924F6-3AF9-4F79-94C4-8DF4B87B7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D3C38-B1B9-4AF1-B2D0-7B2D2F4F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E290-56DE-42EF-AAEC-23FCD5D39D9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F6BC4-8FC9-4621-A87D-9351A6638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8796F-74A1-4DBE-B5AC-05C845D8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02C-23EE-490D-9E6A-8FD0B4644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072B-B2A9-4D16-A13F-CB7EF8DA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C1030-D5EA-4527-ADB9-9B62974DB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9F32F-1AD8-4DF2-A7C7-BAD3C610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E290-56DE-42EF-AAEC-23FCD5D39D9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B0EE8-CC65-47F8-BE88-16361376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5C669-A17A-4CAB-BE81-82283BEA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02C-23EE-490D-9E6A-8FD0B4644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7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1AD536-D73E-4057-811D-6ED00FD73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037CF-E7A1-4207-A52B-D4EA3423F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F92E5-A633-4CA4-8623-D99ECB68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E290-56DE-42EF-AAEC-23FCD5D39D9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69F75-FE66-4CBF-B122-8AD9A25B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50EAE-7F15-4E26-82BC-6108A3D9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02C-23EE-490D-9E6A-8FD0B4644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3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6DE6-576A-47EF-BD79-4091F92B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EC47-F024-49EF-BF38-343BF694E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388BE-209C-4587-A233-DB527FF4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E290-56DE-42EF-AAEC-23FCD5D39D9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88D75-156B-41B6-B923-BB351B8B9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A8BAD-7897-4450-A088-C685E3875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02C-23EE-490D-9E6A-8FD0B4644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0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210D-1766-47AF-B5B6-1A54E99F9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8FC75-1068-462C-84BD-277B40F87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9564F-1F9B-43A7-B01B-412C8E02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E290-56DE-42EF-AAEC-23FCD5D39D9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47371-A7D8-4D1A-91EF-E4F531FC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C9C05-26D2-4345-9311-3D0E3B10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02C-23EE-490D-9E6A-8FD0B4644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7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C7E6-CB97-4E50-A835-334A70E3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9855A-A007-4323-A951-BE2C15460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81FF3-CB29-4643-8D7F-A8BF871EE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F3D9A-CC08-4A4A-87C7-BB0EBBFA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E290-56DE-42EF-AAEC-23FCD5D39D9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0199E-7935-4478-BC43-0A315F039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A61CC-C333-4F31-B881-E8F1B837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02C-23EE-490D-9E6A-8FD0B4644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4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2EAE-21CB-47F3-9B8A-7EA0B9C2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7F536-FC0E-4BF8-92F3-B95D76EE7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B4A0A-8289-405A-89AB-0BBF36F4F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88DB3-44D4-4B7E-89B3-7094D3DF2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8DF02-914E-4C20-879B-BBD4AFD40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A19B4E-6752-4AC8-A065-3D3CB3C01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E290-56DE-42EF-AAEC-23FCD5D39D9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D050F7-30DC-4E08-9486-63A84CD9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B5B97-537B-430B-8B63-C86EE6CA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02C-23EE-490D-9E6A-8FD0B4644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0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DB77-908E-4003-AFE4-D65E58F4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68B85-A764-497D-B5B4-1824BCF1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E290-56DE-42EF-AAEC-23FCD5D39D9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AEE1E-EBB8-4BB1-8480-FBF67DE1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43DAC-2408-4E7A-980B-2734E78B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02C-23EE-490D-9E6A-8FD0B4644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5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0B014E-21B4-44FD-8B01-A4126CCE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E290-56DE-42EF-AAEC-23FCD5D39D9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94F46-4E02-4FA7-8961-006042863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86008-C386-4553-8445-C92A68D1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02C-23EE-490D-9E6A-8FD0B4644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6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BA1D-B864-420A-B5E6-720103C01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EB60A-800A-4288-8B9C-E81B68D55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921A7-0422-4FB6-BAEE-683ADB40D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EC37A-5197-4F68-852D-7A6B5F55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E290-56DE-42EF-AAEC-23FCD5D39D9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B96CA-4E67-4188-8BB5-22CBE892B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0FA77-C751-4A32-98BA-F7CB671B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02C-23EE-490D-9E6A-8FD0B4644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2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083B-1854-4C17-A0F9-B3F9986C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4AFD7-C0CB-436F-8ADA-8C37B8015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45E07-7C33-4468-8007-6511215E3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A1AD1-B460-4464-9994-72BBD99F7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E290-56DE-42EF-AAEC-23FCD5D39D9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91BD1-9DD4-4A88-A609-9D318558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E53AC-3948-4BA2-A672-1A972506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02C-23EE-490D-9E6A-8FD0B4644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9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F6E1D-3037-4A7F-9441-A75CB225E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3E58C-8337-4600-A8FF-4AA90062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533B7-D008-4B39-A237-921909653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9E290-56DE-42EF-AAEC-23FCD5D39D9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FB890-9928-4771-BF92-2BBC725BB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E51C8-16EE-428D-A1E3-439C47979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4602C-23EE-490D-9E6A-8FD0B4644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5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7235-0357-4B4B-8BF2-B60F7915D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46A74-90B1-4535-92E5-A537DC39C3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5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2343F-9A82-45FB-B639-7AD54A5B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8AECF-D1ED-45C1-A392-54307E525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accordion closed corresponding content holder no sliding over</a:t>
            </a:r>
          </a:p>
          <a:p>
            <a:r>
              <a:rPr lang="en-US" dirty="0" err="1"/>
              <a:t>SpashScreen</a:t>
            </a:r>
            <a:r>
              <a:rPr lang="en-US" dirty="0"/>
              <a:t> when navigating to view</a:t>
            </a:r>
          </a:p>
          <a:p>
            <a:pPr lvl="1"/>
            <a:r>
              <a:rPr lang="en-US" dirty="0"/>
              <a:t>Need to </a:t>
            </a:r>
            <a:r>
              <a:rPr lang="en-US" dirty="0" err="1"/>
              <a:t>customixe</a:t>
            </a:r>
            <a:r>
              <a:rPr lang="en-US" dirty="0"/>
              <a:t> it binding from </a:t>
            </a:r>
            <a:r>
              <a:rPr lang="en-US" dirty="0" err="1"/>
              <a:t>mainviewmodel</a:t>
            </a:r>
            <a:r>
              <a:rPr lang="en-US" dirty="0"/>
              <a:t> can be done</a:t>
            </a:r>
          </a:p>
          <a:p>
            <a:pPr lvl="1"/>
            <a:r>
              <a:rPr lang="en-US" dirty="0"/>
              <a:t>Need a way to hide it incase it does not receive notification from to cancel</a:t>
            </a:r>
          </a:p>
          <a:p>
            <a:pPr lvl="1"/>
            <a:r>
              <a:rPr lang="en-US" dirty="0"/>
              <a:t>Need way to make sure </a:t>
            </a:r>
            <a:r>
              <a:rPr lang="en-US" dirty="0" err="1"/>
              <a:t>eventaggregator</a:t>
            </a:r>
            <a:r>
              <a:rPr lang="en-US" dirty="0"/>
              <a:t> not garbage collected before use</a:t>
            </a:r>
          </a:p>
          <a:p>
            <a:pPr lvl="1"/>
            <a:r>
              <a:rPr lang="en-US" dirty="0"/>
              <a:t>Make sure collections used in binding never null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2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2501A2-C190-455E-8D49-710F9833A636}"/>
              </a:ext>
            </a:extLst>
          </p:cNvPr>
          <p:cNvSpPr txBox="1"/>
          <p:nvPr/>
        </p:nvSpPr>
        <p:spPr>
          <a:xfrm>
            <a:off x="686171" y="24181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441B86-D2A4-407A-9284-9BAB9E98DC27}"/>
              </a:ext>
            </a:extLst>
          </p:cNvPr>
          <p:cNvSpPr/>
          <p:nvPr/>
        </p:nvSpPr>
        <p:spPr>
          <a:xfrm>
            <a:off x="1614488" y="728663"/>
            <a:ext cx="10072687" cy="5729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13A3D3-3665-4303-B04B-594879475D29}"/>
              </a:ext>
            </a:extLst>
          </p:cNvPr>
          <p:cNvSpPr/>
          <p:nvPr/>
        </p:nvSpPr>
        <p:spPr>
          <a:xfrm>
            <a:off x="2071688" y="1000125"/>
            <a:ext cx="1743075" cy="542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F1687-1D64-4F4A-B534-F36B44DF3A5A}"/>
              </a:ext>
            </a:extLst>
          </p:cNvPr>
          <p:cNvSpPr txBox="1"/>
          <p:nvPr/>
        </p:nvSpPr>
        <p:spPr>
          <a:xfrm>
            <a:off x="212116" y="887968"/>
            <a:ext cx="105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Grid Row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F50165-014E-4BE9-BF85-52CBD7A0F9F8}"/>
              </a:ext>
            </a:extLst>
          </p:cNvPr>
          <p:cNvSpPr/>
          <p:nvPr/>
        </p:nvSpPr>
        <p:spPr>
          <a:xfrm>
            <a:off x="4557713" y="1000125"/>
            <a:ext cx="1385887" cy="542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+-Button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0DB2F3-DF38-4D2F-B0F5-FB2F0D5FB823}"/>
              </a:ext>
            </a:extLst>
          </p:cNvPr>
          <p:cNvSpPr/>
          <p:nvPr/>
        </p:nvSpPr>
        <p:spPr>
          <a:xfrm>
            <a:off x="6586537" y="1000125"/>
            <a:ext cx="2128837" cy="6429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only text with </a:t>
            </a:r>
            <a:r>
              <a:rPr lang="en-US" dirty="0" err="1"/>
              <a:t>ellips</a:t>
            </a:r>
            <a:r>
              <a:rPr lang="en-US" dirty="0"/>
              <a:t>, tool tip section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C25CD0-4CFD-4E51-90BD-37F7BB85FBB2}"/>
              </a:ext>
            </a:extLst>
          </p:cNvPr>
          <p:cNvSpPr/>
          <p:nvPr/>
        </p:nvSpPr>
        <p:spPr>
          <a:xfrm>
            <a:off x="9394031" y="1050131"/>
            <a:ext cx="1743075" cy="542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0A804E-3485-4C01-9080-92FA7C645E0D}"/>
              </a:ext>
            </a:extLst>
          </p:cNvPr>
          <p:cNvCxnSpPr/>
          <p:nvPr/>
        </p:nvCxnSpPr>
        <p:spPr>
          <a:xfrm>
            <a:off x="4829175" y="1543050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76F7F21-118F-4023-B640-866F3BD917E0}"/>
              </a:ext>
            </a:extLst>
          </p:cNvPr>
          <p:cNvSpPr/>
          <p:nvPr/>
        </p:nvSpPr>
        <p:spPr>
          <a:xfrm>
            <a:off x="4714876" y="1543050"/>
            <a:ext cx="228600" cy="54292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6F8EEA-4A7A-4206-A345-89468B91F178}"/>
              </a:ext>
            </a:extLst>
          </p:cNvPr>
          <p:cNvSpPr txBox="1"/>
          <p:nvPr/>
        </p:nvSpPr>
        <p:spPr>
          <a:xfrm>
            <a:off x="3171825" y="2596039"/>
            <a:ext cx="9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D5B9F0-C243-4F0A-A767-BF9AF4CCB5E8}"/>
              </a:ext>
            </a:extLst>
          </p:cNvPr>
          <p:cNvSpPr/>
          <p:nvPr/>
        </p:nvSpPr>
        <p:spPr>
          <a:xfrm>
            <a:off x="4357688" y="2414588"/>
            <a:ext cx="6672254" cy="37147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97E2B9-182B-46EF-9CC3-576AE19CC267}"/>
              </a:ext>
            </a:extLst>
          </p:cNvPr>
          <p:cNvSpPr/>
          <p:nvPr/>
        </p:nvSpPr>
        <p:spPr>
          <a:xfrm>
            <a:off x="2628900" y="3026807"/>
            <a:ext cx="149184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ListViewItem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4001BA-DB4E-4066-8A2B-8E3230953D15}"/>
              </a:ext>
            </a:extLst>
          </p:cNvPr>
          <p:cNvSpPr/>
          <p:nvPr/>
        </p:nvSpPr>
        <p:spPr>
          <a:xfrm>
            <a:off x="4557713" y="2596039"/>
            <a:ext cx="6143625" cy="13473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Only </a:t>
            </a:r>
            <a:r>
              <a:rPr lang="en-US" dirty="0" err="1"/>
              <a:t>Mutli</a:t>
            </a:r>
            <a:r>
              <a:rPr lang="en-US" dirty="0"/>
              <a:t> text, probably rich view edit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2A1274-1198-4EB1-8A35-04F221B70A1E}"/>
              </a:ext>
            </a:extLst>
          </p:cNvPr>
          <p:cNvSpPr/>
          <p:nvPr/>
        </p:nvSpPr>
        <p:spPr>
          <a:xfrm>
            <a:off x="4557713" y="4221956"/>
            <a:ext cx="1743075" cy="542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5A92EE-6A7F-43F7-81CF-FB4571201D75}"/>
              </a:ext>
            </a:extLst>
          </p:cNvPr>
          <p:cNvSpPr/>
          <p:nvPr/>
        </p:nvSpPr>
        <p:spPr>
          <a:xfrm>
            <a:off x="6500813" y="4221955"/>
            <a:ext cx="1385887" cy="542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+-Button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19388B-8C2B-4940-8E2D-033355DB6692}"/>
              </a:ext>
            </a:extLst>
          </p:cNvPr>
          <p:cNvSpPr/>
          <p:nvPr/>
        </p:nvSpPr>
        <p:spPr>
          <a:xfrm>
            <a:off x="8166501" y="4221955"/>
            <a:ext cx="1385887" cy="542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C45530-52A5-47E7-A097-F543332FDC7F}"/>
              </a:ext>
            </a:extLst>
          </p:cNvPr>
          <p:cNvSpPr/>
          <p:nvPr/>
        </p:nvSpPr>
        <p:spPr>
          <a:xfrm>
            <a:off x="9748232" y="4214810"/>
            <a:ext cx="1385887" cy="542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2CC6A9-53A7-4091-BE6D-445677D525BB}"/>
              </a:ext>
            </a:extLst>
          </p:cNvPr>
          <p:cNvSpPr/>
          <p:nvPr/>
        </p:nvSpPr>
        <p:spPr>
          <a:xfrm>
            <a:off x="4443412" y="4790598"/>
            <a:ext cx="6143625" cy="13473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Only </a:t>
            </a:r>
            <a:r>
              <a:rPr lang="en-US" dirty="0" err="1"/>
              <a:t>Mutli</a:t>
            </a:r>
            <a:r>
              <a:rPr lang="en-US" dirty="0"/>
              <a:t> text, probably rich view edit Displayed when button </a:t>
            </a:r>
            <a:r>
              <a:rPr lang="en-US" dirty="0" err="1"/>
              <a:t>livkd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5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4336</TotalTime>
  <Words>103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fred</dc:creator>
  <cp:lastModifiedBy>steve fred</cp:lastModifiedBy>
  <cp:revision>7</cp:revision>
  <dcterms:created xsi:type="dcterms:W3CDTF">2021-04-21T14:07:13Z</dcterms:created>
  <dcterms:modified xsi:type="dcterms:W3CDTF">2021-04-25T15:25:05Z</dcterms:modified>
</cp:coreProperties>
</file>