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2f9ab059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2f9ab059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f9ab059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2f9ab059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2c07b668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2c07b668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2f9ab059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2f9ab059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f9ab05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f9ab0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2f9ab05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2f9ab05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31b3e6be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31b3e6b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2f9ab05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2f9ab05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2f9ab05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2f9ab05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f9ab05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f9ab05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2c07b668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2c07b668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f9ab059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2f9ab059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xStvKju-4-o&amp;list=WL&amp;index=2" TargetMode="External"/><Relationship Id="rId4" Type="http://schemas.openxmlformats.org/officeDocument/2006/relationships/hyperlink" Target="https://docs.openbci.com/Examples/EEGProjects/MotorImagery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Haysbert, Ryan Stevens, Shayne Shelton, Gabe Sagrera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562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Sending keys from our GUI to the web app / Gather Town application is challenging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Reading the headset data serial (if possible) or over local network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Unsure of how much latency the </a:t>
            </a:r>
            <a:r>
              <a:rPr lang="en" sz="2000"/>
              <a:t>network</a:t>
            </a:r>
            <a:r>
              <a:rPr lang="en" sz="2000"/>
              <a:t> option adds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Still waiting to </a:t>
            </a:r>
            <a:r>
              <a:rPr lang="en" sz="2000"/>
              <a:t>receive</a:t>
            </a:r>
            <a:r>
              <a:rPr lang="en" sz="2000"/>
              <a:t> Open BCI eeg headset parts</a:t>
            </a:r>
            <a:endParaRPr sz="20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675" y="1017725"/>
            <a:ext cx="27146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675" y="2815225"/>
            <a:ext cx="2714625" cy="198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Decide between Gather Town or simple control game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Connect GUI outputs to game </a:t>
            </a:r>
            <a:r>
              <a:rPr lang="en" sz="2400"/>
              <a:t>choice</a:t>
            </a:r>
            <a:r>
              <a:rPr lang="en" sz="2400"/>
              <a:t> inputs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Once </a:t>
            </a:r>
            <a:r>
              <a:rPr lang="en" sz="2400"/>
              <a:t>received</a:t>
            </a:r>
            <a:r>
              <a:rPr lang="en" sz="2400"/>
              <a:t>, integrate headset with the GUI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the user training procedure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5450"/>
            <a:ext cx="8520600" cy="301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Thanks!!</a:t>
            </a:r>
            <a:endParaRPr/>
          </a:p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2425" lvl="0" marL="457200" rtl="0" algn="l">
              <a:spcBef>
                <a:spcPts val="100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lang="en" sz="2108">
                <a:solidFill>
                  <a:srgbClr val="ADADAD"/>
                </a:solidFill>
              </a:rPr>
              <a:t>Electroencephalogram (EEG) </a:t>
            </a:r>
            <a:endParaRPr sz="2108">
              <a:solidFill>
                <a:srgbClr val="ADADAD"/>
              </a:solidFill>
            </a:endParaRPr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○"/>
            </a:pPr>
            <a:r>
              <a:rPr lang="en" sz="2108">
                <a:solidFill>
                  <a:srgbClr val="ADADAD"/>
                </a:solidFill>
              </a:rPr>
              <a:t>Interpret brain waves without movement by the person</a:t>
            </a:r>
            <a:endParaRPr sz="2108">
              <a:solidFill>
                <a:srgbClr val="ADADAD"/>
              </a:solidFill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lang="en" sz="2108">
                <a:solidFill>
                  <a:srgbClr val="ADADAD"/>
                </a:solidFill>
              </a:rPr>
              <a:t>Paralysis patients can use EEG to control items such as wheelchairs</a:t>
            </a:r>
            <a:endParaRPr sz="2108">
              <a:solidFill>
                <a:srgbClr val="ADADAD"/>
              </a:solidFill>
            </a:endParaRPr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○"/>
            </a:pPr>
            <a:r>
              <a:rPr lang="en" sz="2108"/>
              <a:t>EEG is noninvasive where others systems require surgical implants</a:t>
            </a:r>
            <a:endParaRPr sz="2108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○"/>
            </a:pPr>
            <a:r>
              <a:rPr lang="en" sz="2108">
                <a:solidFill>
                  <a:srgbClr val="ADADAD"/>
                </a:solidFill>
              </a:rPr>
              <a:t>Increases patient autonomy and accessibility</a:t>
            </a:r>
            <a:endParaRPr sz="2108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8">
              <a:solidFill>
                <a:srgbClr val="ADADAD"/>
              </a:solidFill>
            </a:endParaRPr>
          </a:p>
          <a:p>
            <a:pPr indent="-352425" lvl="0" marL="457200" rtl="0" algn="l">
              <a:spcBef>
                <a:spcPts val="100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b="1" i="1" lang="en" sz="2108">
                <a:solidFill>
                  <a:srgbClr val="ADADAD"/>
                </a:solidFill>
              </a:rPr>
              <a:t>However, current issues with EEG…</a:t>
            </a:r>
            <a:endParaRPr b="1" i="1" sz="2108">
              <a:solidFill>
                <a:srgbClr val="ADADAD"/>
              </a:solidFill>
            </a:endParaRPr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○"/>
            </a:pPr>
            <a:r>
              <a:rPr b="1" lang="en" sz="2108">
                <a:solidFill>
                  <a:srgbClr val="ADADAD"/>
                </a:solidFill>
              </a:rPr>
              <a:t>Long training sessions</a:t>
            </a:r>
            <a:endParaRPr b="1" sz="2108">
              <a:solidFill>
                <a:srgbClr val="ADADAD"/>
              </a:solidFill>
            </a:endParaRPr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○"/>
            </a:pPr>
            <a:r>
              <a:rPr b="1" lang="en" sz="2108">
                <a:solidFill>
                  <a:srgbClr val="ADADAD"/>
                </a:solidFill>
              </a:rPr>
              <a:t>User-specific</a:t>
            </a:r>
            <a:endParaRPr b="1" sz="2108">
              <a:solidFill>
                <a:srgbClr val="ADADAD"/>
              </a:solidFill>
            </a:endParaRPr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○"/>
            </a:pPr>
            <a:r>
              <a:rPr b="1" lang="en" sz="2108">
                <a:solidFill>
                  <a:srgbClr val="ADADAD"/>
                </a:solidFill>
              </a:rPr>
              <a:t>Low signal to noise ratio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Cont…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ADADAD"/>
                </a:solidFill>
              </a:rPr>
              <a:t>Objectives</a:t>
            </a:r>
            <a:endParaRPr i="1" sz="2400">
              <a:solidFill>
                <a:srgbClr val="ADADAD"/>
              </a:solidFill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ADADAD"/>
              </a:buClr>
              <a:buSzPts val="2000"/>
              <a:buChar char="●"/>
            </a:pPr>
            <a:r>
              <a:rPr lang="en" sz="2000">
                <a:solidFill>
                  <a:srgbClr val="ADADAD"/>
                </a:solidFill>
              </a:rPr>
              <a:t>Streamlined User Experience</a:t>
            </a:r>
            <a:endParaRPr sz="2000">
              <a:solidFill>
                <a:srgbClr val="ADADAD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000"/>
              <a:buChar char="○"/>
            </a:pPr>
            <a:r>
              <a:rPr lang="en" sz="2000">
                <a:solidFill>
                  <a:srgbClr val="ADADAD"/>
                </a:solidFill>
              </a:rPr>
              <a:t>Rapid User Training</a:t>
            </a:r>
            <a:endParaRPr sz="2000">
              <a:solidFill>
                <a:srgbClr val="ADADAD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000"/>
              <a:buChar char="○"/>
            </a:pPr>
            <a:r>
              <a:rPr lang="en" sz="2000">
                <a:solidFill>
                  <a:srgbClr val="ADADAD"/>
                </a:solidFill>
              </a:rPr>
              <a:t>Application Linking</a:t>
            </a:r>
            <a:endParaRPr sz="2000">
              <a:solidFill>
                <a:srgbClr val="ADADA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000"/>
              <a:buChar char="●"/>
            </a:pPr>
            <a:r>
              <a:rPr lang="en" sz="2000">
                <a:solidFill>
                  <a:srgbClr val="ADADAD"/>
                </a:solidFill>
              </a:rPr>
              <a:t>High Accuracy Classification</a:t>
            </a:r>
            <a:endParaRPr sz="2000">
              <a:solidFill>
                <a:srgbClr val="ADADA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000"/>
              <a:buChar char="●"/>
            </a:pPr>
            <a:r>
              <a:rPr lang="en" sz="2000">
                <a:solidFill>
                  <a:srgbClr val="ADADAD"/>
                </a:solidFill>
              </a:rPr>
              <a:t>Quick System Response Time</a:t>
            </a:r>
            <a:endParaRPr sz="2000"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i="1" lang="en" sz="2400"/>
              <a:t>Challenges</a:t>
            </a:r>
            <a:endParaRPr i="1" sz="24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Low Signal to Noise Ratio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Need lots of examples for training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3435" l="27390" r="2806" t="4694"/>
          <a:stretch/>
        </p:blipFill>
        <p:spPr>
          <a:xfrm>
            <a:off x="4940475" y="3045475"/>
            <a:ext cx="3631425" cy="17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UI to guide user with example creation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EEG data collected live with feedback on misclassification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Will have user think of muscle movement at specified times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User controls a character on screen to help user adjust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LDA or Neural Network for classification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External computer running classification sent to arduino on wheelchair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7459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https://www.youtube.com/watch?v=xStvKju-4-o&amp;list=WL&amp;index=2</a:t>
            </a:r>
            <a:endParaRPr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Sentdex uses the openBCI headset to control a directional game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Gives us insight into data streaming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Shows an example of L/R only paradigm using CNN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https://docs.openbci.com/Examples/EEGProjects/MotorImagery/</a:t>
            </a:r>
            <a:endParaRPr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This a thread detailing 2 movement classification using motor imagery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-"/>
            </a:pPr>
            <a:r>
              <a:rPr lang="en" sz="2000"/>
              <a:t>Showcases the use of Neuropype pipeline designer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Conducted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GUI using Tkinter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Live streaming (View live data)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Recorded</a:t>
            </a:r>
            <a:r>
              <a:rPr lang="en" sz="1800"/>
              <a:t> streaming (View recorded data)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 training (Our user training prompting scripts)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 selection (sklearn, pytorch, tensorflow)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 </a:t>
            </a:r>
            <a:r>
              <a:rPr lang="en" sz="1800"/>
              <a:t>output</a:t>
            </a:r>
            <a:r>
              <a:rPr lang="en" sz="1800"/>
              <a:t> (keyboard strokes based on predictions)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PyAutoGUI to use python to output keyboard controls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send the Left, Right, Up, and Down arrows keys to the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 PyAutoGUI to Tkinter GUI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Created a temporary GUI section where you can click buttons to output the arrow keys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Conducted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data collection protocol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Step by step instructions for participants to use on collection days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Filed IRB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Filed initial IRB and now revising for human research approval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Researching data input methods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Open BCI stream eeg </a:t>
            </a:r>
            <a:r>
              <a:rPr lang="en" sz="1600"/>
              <a:t>module</a:t>
            </a:r>
            <a:r>
              <a:rPr lang="en" sz="1600"/>
              <a:t> via serial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Researching python modules that aid in BCI research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NeuroPype - platform with </a:t>
            </a:r>
            <a:r>
              <a:rPr lang="en" sz="1600"/>
              <a:t>processing</a:t>
            </a:r>
            <a:r>
              <a:rPr lang="en" sz="1600"/>
              <a:t> components for BCI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Allows for custom data filtering, real time data streaming and visualization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Pipeline design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Custom </a:t>
            </a:r>
            <a:r>
              <a:rPr lang="en" sz="1600"/>
              <a:t>algorithmic</a:t>
            </a:r>
            <a:r>
              <a:rPr lang="en" sz="1600"/>
              <a:t> design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Conducted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Unity directional control game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Wheelchair </a:t>
            </a:r>
            <a:r>
              <a:rPr lang="en" sz="2400"/>
              <a:t>prototype</a:t>
            </a:r>
            <a:endParaRPr sz="24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550" y="445025"/>
            <a:ext cx="3340075" cy="1526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547" y="2509525"/>
            <a:ext cx="3340089" cy="213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5">
            <a:alphaModFix/>
          </a:blip>
          <a:srcRect b="6995" l="0" r="0" t="4898"/>
          <a:stretch/>
        </p:blipFill>
        <p:spPr>
          <a:xfrm>
            <a:off x="526024" y="2509525"/>
            <a:ext cx="4319550" cy="21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Conducted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48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Completed printing of EEG headset frame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Frame is glued with screw inserts and ready for electrode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Researched Gathertown for UI integration</a:t>
            </a:r>
            <a:endParaRPr sz="24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625" y="950175"/>
            <a:ext cx="29623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