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2287604a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2287604a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2287608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2287608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22876086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22876086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2287604a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2287604a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2287604a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2287604a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2287608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2287608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2287604a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2287604a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287604a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2287604a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2287604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2287604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 and picture timeline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7" name="Google Shape;5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3" name="Google Shape;63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0" name="Google Shape;70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64950" y="3571875"/>
            <a:ext cx="1805425" cy="1805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ctrTitle"/>
          </p:nvPr>
        </p:nvSpPr>
        <p:spPr>
          <a:xfrm>
            <a:off x="3537150" y="1893150"/>
            <a:ext cx="5273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mfortaa"/>
                <a:ea typeface="Comfortaa"/>
                <a:cs typeface="Comfortaa"/>
                <a:sym typeface="Comfortaa"/>
              </a:rPr>
              <a:t>CogniSync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4438500" y="2820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CMPS Capstone - Milestone 6</a:t>
            </a:r>
            <a:endParaRPr i="1" sz="1800"/>
          </a:p>
        </p:txBody>
      </p:sp>
      <p:sp>
        <p:nvSpPr>
          <p:cNvPr id="135" name="Google Shape;135;p13"/>
          <p:cNvSpPr txBox="1"/>
          <p:nvPr/>
        </p:nvSpPr>
        <p:spPr>
          <a:xfrm>
            <a:off x="333450" y="3326850"/>
            <a:ext cx="8477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Justin Haysbert, Gabe Sagrera, Shayne Shelton, Ryan Stevens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Timeline</a:t>
            </a:r>
            <a:endParaRPr sz="3000"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2913" r="5478" t="0"/>
          <a:stretch/>
        </p:blipFill>
        <p:spPr>
          <a:xfrm>
            <a:off x="1540850" y="1171550"/>
            <a:ext cx="7205324" cy="288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22000" fadeDir="5400012" kx="0" rotWithShape="0" algn="bl" stA="89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Pitch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Brain Computer Interfaces will change the way we interact with technology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Advancements in healthcare, communication, gaming, more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</a:t>
            </a:r>
            <a:r>
              <a:rPr lang="en" sz="1700"/>
              <a:t>application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EEG controlled wheelchair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Classification models that understand intent</a:t>
            </a:r>
            <a:endParaRPr sz="17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912" y="3227950"/>
            <a:ext cx="1492175" cy="1250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76200" endA="0" endPos="19000" fadeDir="5400012" kx="0" rotWithShape="0" algn="bl" stA="16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cont.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Current </a:t>
            </a:r>
            <a:r>
              <a:rPr lang="en" sz="1800"/>
              <a:t>Application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Movements - Right, Left, Backwards, Forwards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Mapping - MI of right arm, left arm, </a:t>
            </a:r>
            <a:r>
              <a:rPr lang="en" sz="1800"/>
              <a:t>jaw clench</a:t>
            </a:r>
            <a:r>
              <a:rPr lang="en" sz="1800"/>
              <a:t>, and  legs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Models can generalize to </a:t>
            </a:r>
            <a:r>
              <a:rPr lang="en" sz="1800"/>
              <a:t>accommodate</a:t>
            </a:r>
            <a:r>
              <a:rPr lang="en" sz="1800"/>
              <a:t> to user needs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11866" l="0" r="0" t="13545"/>
          <a:stretch/>
        </p:blipFill>
        <p:spPr>
          <a:xfrm>
            <a:off x="3590813" y="3015150"/>
            <a:ext cx="1962379" cy="146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22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Original</a:t>
            </a:r>
            <a:r>
              <a:rPr lang="en" sz="3000"/>
              <a:t> Goals </a:t>
            </a:r>
            <a:endParaRPr sz="30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Record a full session on our GUI</a:t>
            </a:r>
            <a:endParaRPr sz="26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Recording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Modeling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Outputting  controls(Predicting)</a:t>
            </a:r>
            <a:endParaRPr sz="24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Implement Tensorflow or PyTorch rather than just scikit-learn machine learning techniques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we have done</a:t>
            </a:r>
            <a:endParaRPr sz="30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307850"/>
            <a:ext cx="70389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Recorded a full 60 minute recording session of 4 movement types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40 of each movement: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Randomly ordered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Left arm, right arm, jaw clench, and legs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~1 million observations, 11 features (8 channels, 3 alphas)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Implemented </a:t>
            </a:r>
            <a:r>
              <a:rPr lang="en" sz="2400"/>
              <a:t>scikit-learn </a:t>
            </a:r>
            <a:r>
              <a:rPr lang="en" sz="2400"/>
              <a:t>models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Support Vector Classifier, Linear Discriminant </a:t>
            </a:r>
            <a:r>
              <a:rPr lang="en" sz="1800"/>
              <a:t>Analysis</a:t>
            </a:r>
            <a:r>
              <a:rPr lang="en" sz="1800"/>
              <a:t>, Random Forest Classifier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we have done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Implemented Tensorflow with CPU</a:t>
            </a:r>
            <a:endParaRPr sz="26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Unable to get GPU to work on windows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Can try using a Linux OS instead</a:t>
            </a:r>
            <a:endParaRPr sz="24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Implemented PyTorch with CPU and GPU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Built and began programming model robotic wheelchair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Demonstration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What's</a:t>
            </a:r>
            <a:r>
              <a:rPr lang="en" sz="3000"/>
              <a:t> left to do</a:t>
            </a:r>
            <a:endParaRPr sz="30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307850"/>
            <a:ext cx="64731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Finalize what GUI features we need/want at the SSE Expo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Finalize PyTorch implementations in GUI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Possibly work with Ubuntu and Tensorflow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Connections to make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</a:t>
            </a:r>
            <a:r>
              <a:rPr lang="en" sz="1600"/>
              <a:t>achine learning models/predictions to snake game controls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 wheelchair controls and GUI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</a:t>
            </a:r>
            <a:r>
              <a:rPr lang="en" sz="1600"/>
              <a:t>achine learning models/predictions to robotic wheelchair controls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and 3D print the robotic wheelchair a casing to look like a wheelchair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Plan for the rest of the semester</a:t>
            </a:r>
            <a:endParaRPr sz="30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052525" y="1307950"/>
            <a:ext cx="34032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3/18 - 3/22: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Finalize GUI features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Implement PyTorch in GUI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3/25 - 3/29: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GUI connected to robotic wheelchair controls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Connect model predictions to snake game and/or robotic </a:t>
            </a:r>
            <a:r>
              <a:rPr lang="en" sz="1400"/>
              <a:t>wheelchair</a:t>
            </a:r>
            <a:r>
              <a:rPr lang="en" sz="1400"/>
              <a:t> controls</a:t>
            </a:r>
            <a:endParaRPr sz="1400"/>
          </a:p>
        </p:txBody>
      </p:sp>
      <p:sp>
        <p:nvSpPr>
          <p:cNvPr id="185" name="Google Shape;185;p21"/>
          <p:cNvSpPr txBox="1"/>
          <p:nvPr>
            <p:ph idx="2" type="body"/>
          </p:nvPr>
        </p:nvSpPr>
        <p:spPr>
          <a:xfrm>
            <a:off x="4688250" y="1307850"/>
            <a:ext cx="34032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4/1 - 4/5: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Finalize all GUI connections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Sketch a wheelchair casing for demonstrations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User training and modeling optimization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800"/>
              <a:t>4/8 - 4/12: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Finalize SSE Expo poster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Print wheelchair casing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4/15 - 4/19: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Finalize GUI for demo</a:t>
            </a:r>
            <a:endParaRPr sz="1800"/>
          </a:p>
        </p:txBody>
      </p:sp>
      <p:sp>
        <p:nvSpPr>
          <p:cNvPr id="186" name="Google Shape;186;p21"/>
          <p:cNvSpPr txBox="1"/>
          <p:nvPr/>
        </p:nvSpPr>
        <p:spPr>
          <a:xfrm>
            <a:off x="3716975" y="4368800"/>
            <a:ext cx="1710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4/23: SSE Expo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