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06"/>
  </p:normalViewPr>
  <p:slideViewPr>
    <p:cSldViewPr snapToGrid="0" snapToObjects="1">
      <p:cViewPr varScale="1">
        <p:scale>
          <a:sx n="83" d="100"/>
          <a:sy n="8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46E852-9621-D148-A705-1C72DEA160FB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810517-B9A9-454E-BF61-C53858AA3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Game of 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Solving the general Case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r="298"/>
          <a:stretch/>
        </p:blipFill>
        <p:spPr>
          <a:xfrm>
            <a:off x="1097280" y="1831786"/>
            <a:ext cx="9816649" cy="4022725"/>
          </a:xfrm>
        </p:spPr>
      </p:pic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NP Complete (reduced from k-dimensional matching)</a:t>
            </a:r>
          </a:p>
          <a:p>
            <a:r>
              <a:rPr lang="en-US" dirty="0" smtClean="0"/>
              <a:t>• Quick way calculate sets constrained size and general constraints (esp. adding members)</a:t>
            </a:r>
          </a:p>
          <a:p>
            <a:r>
              <a:rPr lang="en-US" dirty="0" smtClean="0"/>
              <a:t>• Beat SAT</a:t>
            </a:r>
            <a:endParaRPr lang="en-US" dirty="0"/>
          </a:p>
        </p:txBody>
      </p:sp>
      <p:pic>
        <p:nvPicPr>
          <p:cNvPr id="2049" name="Picture 1" descr="et: the answer to what is a set collection gam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86" y="2712204"/>
            <a:ext cx="4703239" cy="358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Mostly about cap set/education</a:t>
            </a:r>
          </a:p>
          <a:p>
            <a:r>
              <a:rPr lang="en-US" dirty="0" smtClean="0"/>
              <a:t>• Ways to solve? N-dimensional check if line</a:t>
            </a:r>
          </a:p>
          <a:p>
            <a:r>
              <a:rPr lang="en-US" dirty="0" smtClean="0"/>
              <a:t>• Many reduced to show np-complete but no algorithm</a:t>
            </a:r>
          </a:p>
        </p:txBody>
      </p:sp>
      <p:pic>
        <p:nvPicPr>
          <p:cNvPr id="1029" name="Picture 5" descr="https://upload.wikimedia.org/wikipedia/commons/thumb/9/94/Cap_set.svg/513px-Cap_se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18" y="1705531"/>
            <a:ext cx="4229562" cy="430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935</TotalTime>
  <Words>48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Retrospect</vt:lpstr>
      <vt:lpstr>The Game of Set</vt:lpstr>
      <vt:lpstr>The Problem</vt:lpstr>
      <vt:lpstr>Motivating Reasons</vt:lpstr>
      <vt:lpstr>Related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Set</dc:title>
  <dc:creator>Microsoft Office User</dc:creator>
  <cp:lastModifiedBy>Microsoft Office User</cp:lastModifiedBy>
  <cp:revision>8</cp:revision>
  <dcterms:created xsi:type="dcterms:W3CDTF">2018-02-15T05:41:00Z</dcterms:created>
  <dcterms:modified xsi:type="dcterms:W3CDTF">2018-02-15T21:16:04Z</dcterms:modified>
</cp:coreProperties>
</file>