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5377"/>
  </p:normalViewPr>
  <p:slideViewPr>
    <p:cSldViewPr snapToGrid="0" snapToObjects="1">
      <p:cViewPr>
        <p:scale>
          <a:sx n="78" d="100"/>
          <a:sy n="78" d="100"/>
        </p:scale>
        <p:origin x="3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0B21-D22E-2E4B-A365-DD59F0F0107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250B-B66E-1145-BC35-C053210C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from: https://</a:t>
            </a:r>
            <a:r>
              <a:rPr lang="en-US" dirty="0" err="1" smtClean="0"/>
              <a:t>www.quantamagazine.org</a:t>
            </a:r>
            <a:r>
              <a:rPr lang="en-US" dirty="0" smtClean="0"/>
              <a:t>/set-proof-stuns-mathematicians-20160531/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</a:t>
            </a:r>
            <a:r>
              <a:rPr lang="en-US" baseline="0" dirty="0" smtClean="0"/>
              <a:t> Solver and Image Processing from Cards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 FORCE ONLY!!!!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NP-Complete through a reduction from perfect-Dimensional Matching, a known NP-Hard problem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Left Picture: </a:t>
            </a:r>
            <a:r>
              <a:rPr lang="en-US" baseline="0" dirty="0" err="1" smtClean="0"/>
              <a:t>Chadhuri</a:t>
            </a:r>
            <a:r>
              <a:rPr lang="en-US" baseline="0" dirty="0" smtClean="0"/>
              <a:t> et al. </a:t>
            </a:r>
          </a:p>
          <a:p>
            <a:r>
              <a:rPr lang="en-US" baseline="0" dirty="0" smtClean="0"/>
              <a:t>Right Picture: Nolte online.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SMT:</a:t>
            </a:r>
          </a:p>
          <a:p>
            <a:r>
              <a:rPr lang="en-US" dirty="0" smtClean="0"/>
              <a:t>CSP Solver</a:t>
            </a:r>
            <a:r>
              <a:rPr lang="en-US" baseline="0" dirty="0" smtClean="0"/>
              <a:t> to describe what cards satisfy the given 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Dynamic:</a:t>
            </a:r>
          </a:p>
          <a:p>
            <a:r>
              <a:rPr lang="en-US" dirty="0" smtClean="0"/>
              <a:t>Hinges</a:t>
            </a:r>
            <a:r>
              <a:rPr lang="en-US" baseline="0" dirty="0" smtClean="0"/>
              <a:t> on this idea of partial sets and two cards wholly determining the last.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Picture: http://</a:t>
            </a:r>
            <a:r>
              <a:rPr lang="en-US" baseline="0" dirty="0" err="1" smtClean="0"/>
              <a:t>dreal.cs.cmu.edu</a:t>
            </a:r>
            <a:r>
              <a:rPr lang="en-US" baseline="0" dirty="0" smtClean="0"/>
              <a:t>/presentation/20130612/#/sec-1</a:t>
            </a:r>
            <a:endParaRPr lang="en-US" dirty="0" smtClean="0"/>
          </a:p>
          <a:p>
            <a:r>
              <a:rPr lang="en-US" dirty="0" smtClean="0"/>
              <a:t>Right picture: http://</a:t>
            </a:r>
            <a:r>
              <a:rPr lang="en-US" dirty="0" err="1" smtClean="0"/>
              <a:t>www.masterbaboon.com</a:t>
            </a:r>
            <a:r>
              <a:rPr lang="en-US" dirty="0" smtClean="0"/>
              <a:t>/2010/09/solving-the-game-set/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r>
              <a:rPr lang="en-US" baseline="0" dirty="0" smtClean="0"/>
              <a:t> Solution coded as a bench mark was much slower and skewed the graphs.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rct=j&amp;q=&amp;esrc=s&amp;source=images&amp;cd=&amp;ved=2ahUKEwiZ3uSwnMLaAhXFx1kKHdyKBnUQjRx6BAgAEAU&amp;url=http://dreal.cs.cmu.edu/presentation/20130612/&amp;psig=AOvVaw1M8WcgRYrqAvR0m3rOOGzc&amp;ust=1524085849059930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Generalized Form of the Game of Set Efficiently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Takeshita’19, Advised by Professor Kincaid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98"/>
          <a:stretch/>
        </p:blipFill>
        <p:spPr>
          <a:xfrm>
            <a:off x="1218155" y="1845734"/>
            <a:ext cx="98166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and Problem 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16" y="2154825"/>
            <a:ext cx="5118100" cy="214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978" y="4547770"/>
            <a:ext cx="23682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NP Complete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87" y="2154825"/>
            <a:ext cx="4197995" cy="1579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6" y="3733887"/>
            <a:ext cx="5841959" cy="22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6362" y="2365266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5957" y="2365265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1026" name="Picture 2" descr="iven two cards, there is only one possible card that forms a valid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3" y="3084163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SMT SOlve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8" y="3084163"/>
            <a:ext cx="60674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79" y="2383266"/>
            <a:ext cx="3098800" cy="2171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1121" y="1887740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656585" y="1863623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8991" y="3007451"/>
            <a:ext cx="85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</a:rPr>
              <a:t>Z3</a:t>
            </a:r>
            <a:endParaRPr lang="en-US" sz="5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5033" y="4325627"/>
            <a:ext cx="520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All Different or All Same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Cards from the Board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Distinct Cards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Condensing Search Tree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Not Any Deleted Card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01" y="2711987"/>
            <a:ext cx="5410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5" y="2087828"/>
            <a:ext cx="5363633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87" y="2087828"/>
            <a:ext cx="5365513" cy="4024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688" y="5506045"/>
            <a:ext cx="25776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0186" y="1814850"/>
            <a:ext cx="47537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Properties 10 Sets to Find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393" y="1795440"/>
            <a:ext cx="41125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 10 Sets to Find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6990" y="1863624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585" y="1863623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6990" y="2574663"/>
            <a:ext cx="2678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</a:t>
            </a:r>
            <a:r>
              <a:rPr lang="en-US" sz="2800" smtClean="0"/>
              <a:t>Fast on Large </a:t>
            </a:r>
            <a:r>
              <a:rPr lang="en-US" sz="2800" dirty="0" smtClean="0"/>
              <a:t>Cases</a:t>
            </a:r>
          </a:p>
          <a:p>
            <a:endParaRPr lang="en-US" sz="2800" dirty="0"/>
          </a:p>
          <a:p>
            <a:r>
              <a:rPr lang="en-US" sz="2800" dirty="0" smtClean="0"/>
              <a:t>Future: More Condensing of Search Tree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56585" y="2616710"/>
            <a:ext cx="3549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Medium Sized Cases</a:t>
            </a:r>
          </a:p>
          <a:p>
            <a:endParaRPr lang="en-US" sz="2800" dirty="0"/>
          </a:p>
          <a:p>
            <a:r>
              <a:rPr lang="en-US" sz="2800" dirty="0" smtClean="0"/>
              <a:t>Future: Better Memory Management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30613" y="5442211"/>
            <a:ext cx="708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Combine the two approaches?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221</Words>
  <Application>Microsoft Macintosh PowerPoint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Mangal</vt:lpstr>
      <vt:lpstr>Retrospect</vt:lpstr>
      <vt:lpstr>Solving the Generalized Form of the Game of Set Efficiently</vt:lpstr>
      <vt:lpstr>Motivation and Goal</vt:lpstr>
      <vt:lpstr>Related Work and Problem Background</vt:lpstr>
      <vt:lpstr>Approach</vt:lpstr>
      <vt:lpstr>Implementation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2018-04-17T15:46:56Z</dcterms:created>
  <dcterms:modified xsi:type="dcterms:W3CDTF">2018-04-17T22:23:54Z</dcterms:modified>
</cp:coreProperties>
</file>